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2"/>
  </p:notesMasterIdLst>
  <p:sldIdLst>
    <p:sldId id="256" r:id="rId2"/>
    <p:sldId id="258" r:id="rId3"/>
    <p:sldId id="260" r:id="rId4"/>
    <p:sldId id="278" r:id="rId5"/>
    <p:sldId id="270" r:id="rId6"/>
    <p:sldId id="261" r:id="rId7"/>
    <p:sldId id="268" r:id="rId8"/>
    <p:sldId id="262" r:id="rId9"/>
    <p:sldId id="269" r:id="rId10"/>
    <p:sldId id="296" r:id="rId11"/>
    <p:sldId id="263" r:id="rId12"/>
    <p:sldId id="264" r:id="rId13"/>
    <p:sldId id="265" r:id="rId14"/>
    <p:sldId id="266" r:id="rId15"/>
    <p:sldId id="285" r:id="rId16"/>
    <p:sldId id="284" r:id="rId17"/>
    <p:sldId id="287" r:id="rId18"/>
    <p:sldId id="286" r:id="rId19"/>
    <p:sldId id="294" r:id="rId20"/>
    <p:sldId id="295" r:id="rId21"/>
    <p:sldId id="281" r:id="rId22"/>
    <p:sldId id="273" r:id="rId23"/>
    <p:sldId id="297" r:id="rId24"/>
    <p:sldId id="288" r:id="rId25"/>
    <p:sldId id="289" r:id="rId26"/>
    <p:sldId id="298" r:id="rId27"/>
    <p:sldId id="282" r:id="rId28"/>
    <p:sldId id="292" r:id="rId29"/>
    <p:sldId id="293" r:id="rId30"/>
    <p:sldId id="299" r:id="rId31"/>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4E8E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44F27EB-3B96-44EF-90CC-56EF271FE16A}" v="1906" dt="2023-02-15T17:02:13.25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85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38"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omaso Castellani" userId="59fd71cc-7b05-4d63-a06c-c551c56b86a5" providerId="ADAL" clId="{C44F27EB-3B96-44EF-90CC-56EF271FE16A}"/>
    <pc:docChg chg="undo custSel addSld delSld modSld sldOrd">
      <pc:chgData name="Tomaso Castellani" userId="59fd71cc-7b05-4d63-a06c-c551c56b86a5" providerId="ADAL" clId="{C44F27EB-3B96-44EF-90CC-56EF271FE16A}" dt="2023-02-15T17:02:28.626" v="6529" actId="1076"/>
      <pc:docMkLst>
        <pc:docMk/>
      </pc:docMkLst>
      <pc:sldChg chg="addSp delSp modSp mod">
        <pc:chgData name="Tomaso Castellani" userId="59fd71cc-7b05-4d63-a06c-c551c56b86a5" providerId="ADAL" clId="{C44F27EB-3B96-44EF-90CC-56EF271FE16A}" dt="2023-02-14T20:24:39.854" v="4364" actId="1076"/>
        <pc:sldMkLst>
          <pc:docMk/>
          <pc:sldMk cId="2964602178" sldId="256"/>
        </pc:sldMkLst>
        <pc:spChg chg="add del mod">
          <ac:chgData name="Tomaso Castellani" userId="59fd71cc-7b05-4d63-a06c-c551c56b86a5" providerId="ADAL" clId="{C44F27EB-3B96-44EF-90CC-56EF271FE16A}" dt="2023-02-13T17:21:01.496" v="3296" actId="767"/>
          <ac:spMkLst>
            <pc:docMk/>
            <pc:sldMk cId="2964602178" sldId="256"/>
            <ac:spMk id="6" creationId="{A3645D84-A4DC-08E5-E3F3-7698F70AE506}"/>
          </ac:spMkLst>
        </pc:spChg>
        <pc:spChg chg="add mod">
          <ac:chgData name="Tomaso Castellani" userId="59fd71cc-7b05-4d63-a06c-c551c56b86a5" providerId="ADAL" clId="{C44F27EB-3B96-44EF-90CC-56EF271FE16A}" dt="2023-02-13T17:22:17.909" v="3392" actId="20577"/>
          <ac:spMkLst>
            <pc:docMk/>
            <pc:sldMk cId="2964602178" sldId="256"/>
            <ac:spMk id="7" creationId="{08A84E5D-1C2C-8ECA-B7A3-EE234FC5107C}"/>
          </ac:spMkLst>
        </pc:spChg>
        <pc:spChg chg="add del mod">
          <ac:chgData name="Tomaso Castellani" userId="59fd71cc-7b05-4d63-a06c-c551c56b86a5" providerId="ADAL" clId="{C44F27EB-3B96-44EF-90CC-56EF271FE16A}" dt="2023-02-14T20:12:03.761" v="4276" actId="478"/>
          <ac:spMkLst>
            <pc:docMk/>
            <pc:sldMk cId="2964602178" sldId="256"/>
            <ac:spMk id="9" creationId="{1EA8CEC5-D967-2B80-CCDD-C27B2DB14D53}"/>
          </ac:spMkLst>
        </pc:spChg>
        <pc:picChg chg="add del mod">
          <ac:chgData name="Tomaso Castellani" userId="59fd71cc-7b05-4d63-a06c-c551c56b86a5" providerId="ADAL" clId="{C44F27EB-3B96-44EF-90CC-56EF271FE16A}" dt="2023-02-14T20:12:21.752" v="4279" actId="478"/>
          <ac:picMkLst>
            <pc:docMk/>
            <pc:sldMk cId="2964602178" sldId="256"/>
            <ac:picMk id="8" creationId="{8648B99B-9651-4909-8579-D8559581E8B5}"/>
          </ac:picMkLst>
        </pc:picChg>
        <pc:picChg chg="add mod">
          <ac:chgData name="Tomaso Castellani" userId="59fd71cc-7b05-4d63-a06c-c551c56b86a5" providerId="ADAL" clId="{C44F27EB-3B96-44EF-90CC-56EF271FE16A}" dt="2023-02-14T20:24:39.854" v="4364" actId="1076"/>
          <ac:picMkLst>
            <pc:docMk/>
            <pc:sldMk cId="2964602178" sldId="256"/>
            <ac:picMk id="10" creationId="{83640B9C-3972-9B69-5D08-BAE40741CF3E}"/>
          </ac:picMkLst>
        </pc:picChg>
        <pc:picChg chg="add del mod">
          <ac:chgData name="Tomaso Castellani" userId="59fd71cc-7b05-4d63-a06c-c551c56b86a5" providerId="ADAL" clId="{C44F27EB-3B96-44EF-90CC-56EF271FE16A}" dt="2023-02-14T20:10:00.415" v="4264" actId="478"/>
          <ac:picMkLst>
            <pc:docMk/>
            <pc:sldMk cId="2964602178" sldId="256"/>
            <ac:picMk id="1026" creationId="{27653283-E95A-34DB-8A73-E66D0C7BEAB4}"/>
          </ac:picMkLst>
        </pc:picChg>
        <pc:picChg chg="add del mod">
          <ac:chgData name="Tomaso Castellani" userId="59fd71cc-7b05-4d63-a06c-c551c56b86a5" providerId="ADAL" clId="{C44F27EB-3B96-44EF-90CC-56EF271FE16A}" dt="2023-02-14T20:10:36.294" v="4267" actId="478"/>
          <ac:picMkLst>
            <pc:docMk/>
            <pc:sldMk cId="2964602178" sldId="256"/>
            <ac:picMk id="1028" creationId="{ED5BABBE-489C-1D05-E41F-D40D3EFA8674}"/>
          </ac:picMkLst>
        </pc:picChg>
        <pc:picChg chg="add del mod">
          <ac:chgData name="Tomaso Castellani" userId="59fd71cc-7b05-4d63-a06c-c551c56b86a5" providerId="ADAL" clId="{C44F27EB-3B96-44EF-90CC-56EF271FE16A}" dt="2023-02-14T20:10:51.152" v="4270" actId="478"/>
          <ac:picMkLst>
            <pc:docMk/>
            <pc:sldMk cId="2964602178" sldId="256"/>
            <ac:picMk id="1030" creationId="{E809B637-F62F-C2FF-2509-9E8C9A889401}"/>
          </ac:picMkLst>
        </pc:picChg>
        <pc:picChg chg="add del mod">
          <ac:chgData name="Tomaso Castellani" userId="59fd71cc-7b05-4d63-a06c-c551c56b86a5" providerId="ADAL" clId="{C44F27EB-3B96-44EF-90CC-56EF271FE16A}" dt="2023-02-14T20:14:50.681" v="4295" actId="478"/>
          <ac:picMkLst>
            <pc:docMk/>
            <pc:sldMk cId="2964602178" sldId="256"/>
            <ac:picMk id="1032" creationId="{6F82D5BF-79CB-6C42-3690-A2EB251AABBB}"/>
          </ac:picMkLst>
        </pc:picChg>
        <pc:picChg chg="add del mod">
          <ac:chgData name="Tomaso Castellani" userId="59fd71cc-7b05-4d63-a06c-c551c56b86a5" providerId="ADAL" clId="{C44F27EB-3B96-44EF-90CC-56EF271FE16A}" dt="2023-02-14T20:16:07.280" v="4298" actId="478"/>
          <ac:picMkLst>
            <pc:docMk/>
            <pc:sldMk cId="2964602178" sldId="256"/>
            <ac:picMk id="1034" creationId="{79021E13-2384-2158-FC8D-1781D3B2E756}"/>
          </ac:picMkLst>
        </pc:picChg>
        <pc:picChg chg="add del mod">
          <ac:chgData name="Tomaso Castellani" userId="59fd71cc-7b05-4d63-a06c-c551c56b86a5" providerId="ADAL" clId="{C44F27EB-3B96-44EF-90CC-56EF271FE16A}" dt="2023-02-14T20:19:12.275" v="4353" actId="478"/>
          <ac:picMkLst>
            <pc:docMk/>
            <pc:sldMk cId="2964602178" sldId="256"/>
            <ac:picMk id="1036" creationId="{A67EE78F-3A76-887F-97FA-0E85009F276B}"/>
          </ac:picMkLst>
        </pc:picChg>
      </pc:sldChg>
      <pc:sldChg chg="addSp delSp modSp mod">
        <pc:chgData name="Tomaso Castellani" userId="59fd71cc-7b05-4d63-a06c-c551c56b86a5" providerId="ADAL" clId="{C44F27EB-3B96-44EF-90CC-56EF271FE16A}" dt="2023-02-13T14:57:00.988" v="87" actId="1076"/>
        <pc:sldMkLst>
          <pc:docMk/>
          <pc:sldMk cId="2881262090" sldId="258"/>
        </pc:sldMkLst>
        <pc:spChg chg="mod">
          <ac:chgData name="Tomaso Castellani" userId="59fd71cc-7b05-4d63-a06c-c551c56b86a5" providerId="ADAL" clId="{C44F27EB-3B96-44EF-90CC-56EF271FE16A}" dt="2023-02-13T14:57:00.988" v="87" actId="1076"/>
          <ac:spMkLst>
            <pc:docMk/>
            <pc:sldMk cId="2881262090" sldId="258"/>
            <ac:spMk id="2" creationId="{A25E58B0-DB4E-1166-BE3C-3C0ABAC987CD}"/>
          </ac:spMkLst>
        </pc:spChg>
        <pc:spChg chg="add mod ord">
          <ac:chgData name="Tomaso Castellani" userId="59fd71cc-7b05-4d63-a06c-c551c56b86a5" providerId="ADAL" clId="{C44F27EB-3B96-44EF-90CC-56EF271FE16A}" dt="2023-02-13T14:56:50.195" v="86" actId="167"/>
          <ac:spMkLst>
            <pc:docMk/>
            <pc:sldMk cId="2881262090" sldId="258"/>
            <ac:spMk id="3" creationId="{15DE9D69-45A7-F942-AD28-35F3DDF02F75}"/>
          </ac:spMkLst>
        </pc:spChg>
        <pc:spChg chg="del mod">
          <ac:chgData name="Tomaso Castellani" userId="59fd71cc-7b05-4d63-a06c-c551c56b86a5" providerId="ADAL" clId="{C44F27EB-3B96-44EF-90CC-56EF271FE16A}" dt="2023-02-13T14:56:45.647" v="84" actId="478"/>
          <ac:spMkLst>
            <pc:docMk/>
            <pc:sldMk cId="2881262090" sldId="258"/>
            <ac:spMk id="7" creationId="{E1F1EA8A-DEAA-43EB-2967-CF800CD8C508}"/>
          </ac:spMkLst>
        </pc:spChg>
      </pc:sldChg>
      <pc:sldChg chg="del">
        <pc:chgData name="Tomaso Castellani" userId="59fd71cc-7b05-4d63-a06c-c551c56b86a5" providerId="ADAL" clId="{C44F27EB-3B96-44EF-90CC-56EF271FE16A}" dt="2023-02-13T15:01:48.015" v="121" actId="47"/>
        <pc:sldMkLst>
          <pc:docMk/>
          <pc:sldMk cId="1633022100" sldId="259"/>
        </pc:sldMkLst>
      </pc:sldChg>
      <pc:sldChg chg="addSp delSp modSp mod">
        <pc:chgData name="Tomaso Castellani" userId="59fd71cc-7b05-4d63-a06c-c551c56b86a5" providerId="ADAL" clId="{C44F27EB-3B96-44EF-90CC-56EF271FE16A}" dt="2023-02-13T14:57:14.480" v="91" actId="1076"/>
        <pc:sldMkLst>
          <pc:docMk/>
          <pc:sldMk cId="2561184915" sldId="260"/>
        </pc:sldMkLst>
        <pc:spChg chg="add del mod">
          <ac:chgData name="Tomaso Castellani" userId="59fd71cc-7b05-4d63-a06c-c551c56b86a5" providerId="ADAL" clId="{C44F27EB-3B96-44EF-90CC-56EF271FE16A}" dt="2023-02-13T14:47:54.107" v="7"/>
          <ac:spMkLst>
            <pc:docMk/>
            <pc:sldMk cId="2561184915" sldId="260"/>
            <ac:spMk id="2" creationId="{4780DD18-6CDA-C970-5A26-93431D21FAFF}"/>
          </ac:spMkLst>
        </pc:spChg>
        <pc:spChg chg="add del mod">
          <ac:chgData name="Tomaso Castellani" userId="59fd71cc-7b05-4d63-a06c-c551c56b86a5" providerId="ADAL" clId="{C44F27EB-3B96-44EF-90CC-56EF271FE16A}" dt="2023-02-13T14:57:03.948" v="88" actId="478"/>
          <ac:spMkLst>
            <pc:docMk/>
            <pc:sldMk cId="2561184915" sldId="260"/>
            <ac:spMk id="3" creationId="{D3F0ACF6-E795-C65F-971C-AF31D44E6941}"/>
          </ac:spMkLst>
        </pc:spChg>
        <pc:spChg chg="add mod ord">
          <ac:chgData name="Tomaso Castellani" userId="59fd71cc-7b05-4d63-a06c-c551c56b86a5" providerId="ADAL" clId="{C44F27EB-3B96-44EF-90CC-56EF271FE16A}" dt="2023-02-13T14:57:07.494" v="90" actId="167"/>
          <ac:spMkLst>
            <pc:docMk/>
            <pc:sldMk cId="2561184915" sldId="260"/>
            <ac:spMk id="4" creationId="{5C5A611B-9BE5-84A3-64D1-D7EFCEF8FC57}"/>
          </ac:spMkLst>
        </pc:spChg>
        <pc:spChg chg="add del">
          <ac:chgData name="Tomaso Castellani" userId="59fd71cc-7b05-4d63-a06c-c551c56b86a5" providerId="ADAL" clId="{C44F27EB-3B96-44EF-90CC-56EF271FE16A}" dt="2023-02-13T14:48:09.187" v="10" actId="478"/>
          <ac:spMkLst>
            <pc:docMk/>
            <pc:sldMk cId="2561184915" sldId="260"/>
            <ac:spMk id="7" creationId="{E1F1EA8A-DEAA-43EB-2967-CF800CD8C508}"/>
          </ac:spMkLst>
        </pc:spChg>
        <pc:spChg chg="mod ord">
          <ac:chgData name="Tomaso Castellani" userId="59fd71cc-7b05-4d63-a06c-c551c56b86a5" providerId="ADAL" clId="{C44F27EB-3B96-44EF-90CC-56EF271FE16A}" dt="2023-02-13T14:57:14.480" v="91" actId="1076"/>
          <ac:spMkLst>
            <pc:docMk/>
            <pc:sldMk cId="2561184915" sldId="260"/>
            <ac:spMk id="11" creationId="{56F0E62A-FB21-73ED-44DC-7AA2F390AFA6}"/>
          </ac:spMkLst>
        </pc:spChg>
      </pc:sldChg>
      <pc:sldChg chg="addSp delSp modSp mod ord">
        <pc:chgData name="Tomaso Castellani" userId="59fd71cc-7b05-4d63-a06c-c551c56b86a5" providerId="ADAL" clId="{C44F27EB-3B96-44EF-90CC-56EF271FE16A}" dt="2023-02-14T17:41:38.304" v="3722" actId="1076"/>
        <pc:sldMkLst>
          <pc:docMk/>
          <pc:sldMk cId="3933305118" sldId="261"/>
        </pc:sldMkLst>
        <pc:picChg chg="del">
          <ac:chgData name="Tomaso Castellani" userId="59fd71cc-7b05-4d63-a06c-c551c56b86a5" providerId="ADAL" clId="{C44F27EB-3B96-44EF-90CC-56EF271FE16A}" dt="2023-02-14T17:40:37.620" v="3716" actId="478"/>
          <ac:picMkLst>
            <pc:docMk/>
            <pc:sldMk cId="3933305118" sldId="261"/>
            <ac:picMk id="8" creationId="{C09E3A02-0ED4-77A6-20C9-122CD0F98312}"/>
          </ac:picMkLst>
        </pc:picChg>
        <pc:picChg chg="add mod">
          <ac:chgData name="Tomaso Castellani" userId="59fd71cc-7b05-4d63-a06c-c551c56b86a5" providerId="ADAL" clId="{C44F27EB-3B96-44EF-90CC-56EF271FE16A}" dt="2023-02-14T17:41:38.304" v="3722" actId="1076"/>
          <ac:picMkLst>
            <pc:docMk/>
            <pc:sldMk cId="3933305118" sldId="261"/>
            <ac:picMk id="1026" creationId="{AC4DC88A-CFB4-DBD5-C31D-B65B55F31110}"/>
          </ac:picMkLst>
        </pc:picChg>
      </pc:sldChg>
      <pc:sldChg chg="delSp modSp mod">
        <pc:chgData name="Tomaso Castellani" userId="59fd71cc-7b05-4d63-a06c-c551c56b86a5" providerId="ADAL" clId="{C44F27EB-3B96-44EF-90CC-56EF271FE16A}" dt="2023-02-14T17:40:18.818" v="3715" actId="478"/>
        <pc:sldMkLst>
          <pc:docMk/>
          <pc:sldMk cId="3611662898" sldId="262"/>
        </pc:sldMkLst>
        <pc:spChg chg="del mod">
          <ac:chgData name="Tomaso Castellani" userId="59fd71cc-7b05-4d63-a06c-c551c56b86a5" providerId="ADAL" clId="{C44F27EB-3B96-44EF-90CC-56EF271FE16A}" dt="2023-02-14T17:40:18.818" v="3715" actId="478"/>
          <ac:spMkLst>
            <pc:docMk/>
            <pc:sldMk cId="3611662898" sldId="262"/>
            <ac:spMk id="10" creationId="{BC7A47B5-3020-F2F5-62ED-8988612FBE02}"/>
          </ac:spMkLst>
        </pc:spChg>
        <pc:spChg chg="mod">
          <ac:chgData name="Tomaso Castellani" userId="59fd71cc-7b05-4d63-a06c-c551c56b86a5" providerId="ADAL" clId="{C44F27EB-3B96-44EF-90CC-56EF271FE16A}" dt="2023-02-13T14:58:09.564" v="93" actId="20577"/>
          <ac:spMkLst>
            <pc:docMk/>
            <pc:sldMk cId="3611662898" sldId="262"/>
            <ac:spMk id="27" creationId="{6D3A3805-B043-E6A0-6ACF-60AC132C6925}"/>
          </ac:spMkLst>
        </pc:spChg>
      </pc:sldChg>
      <pc:sldChg chg="modSp mod">
        <pc:chgData name="Tomaso Castellani" userId="59fd71cc-7b05-4d63-a06c-c551c56b86a5" providerId="ADAL" clId="{C44F27EB-3B96-44EF-90CC-56EF271FE16A}" dt="2023-02-13T15:02:18.291" v="142" actId="20577"/>
        <pc:sldMkLst>
          <pc:docMk/>
          <pc:sldMk cId="3636598585" sldId="263"/>
        </pc:sldMkLst>
        <pc:spChg chg="mod">
          <ac:chgData name="Tomaso Castellani" userId="59fd71cc-7b05-4d63-a06c-c551c56b86a5" providerId="ADAL" clId="{C44F27EB-3B96-44EF-90CC-56EF271FE16A}" dt="2023-02-13T15:02:18.291" v="142" actId="20577"/>
          <ac:spMkLst>
            <pc:docMk/>
            <pc:sldMk cId="3636598585" sldId="263"/>
            <ac:spMk id="2" creationId="{8BC1B8B1-E948-2E39-A339-A97FE7210497}"/>
          </ac:spMkLst>
        </pc:spChg>
      </pc:sldChg>
      <pc:sldChg chg="addSp delSp modSp mod">
        <pc:chgData name="Tomaso Castellani" userId="59fd71cc-7b05-4d63-a06c-c551c56b86a5" providerId="ADAL" clId="{C44F27EB-3B96-44EF-90CC-56EF271FE16A}" dt="2023-02-13T15:17:05.539" v="406" actId="1076"/>
        <pc:sldMkLst>
          <pc:docMk/>
          <pc:sldMk cId="491680115" sldId="264"/>
        </pc:sldMkLst>
        <pc:spChg chg="add mod ord">
          <ac:chgData name="Tomaso Castellani" userId="59fd71cc-7b05-4d63-a06c-c551c56b86a5" providerId="ADAL" clId="{C44F27EB-3B96-44EF-90CC-56EF271FE16A}" dt="2023-02-13T15:16:20.152" v="395" actId="1076"/>
          <ac:spMkLst>
            <pc:docMk/>
            <pc:sldMk cId="491680115" sldId="264"/>
            <ac:spMk id="2" creationId="{0562C7F8-B761-C294-A95A-A82FB41010C4}"/>
          </ac:spMkLst>
        </pc:spChg>
        <pc:spChg chg="del mod">
          <ac:chgData name="Tomaso Castellani" userId="59fd71cc-7b05-4d63-a06c-c551c56b86a5" providerId="ADAL" clId="{C44F27EB-3B96-44EF-90CC-56EF271FE16A}" dt="2023-02-13T15:15:57.771" v="388" actId="478"/>
          <ac:spMkLst>
            <pc:docMk/>
            <pc:sldMk cId="491680115" sldId="264"/>
            <ac:spMk id="7" creationId="{8F986518-7F82-F872-B730-BA83600746FC}"/>
          </ac:spMkLst>
        </pc:spChg>
        <pc:spChg chg="mod">
          <ac:chgData name="Tomaso Castellani" userId="59fd71cc-7b05-4d63-a06c-c551c56b86a5" providerId="ADAL" clId="{C44F27EB-3B96-44EF-90CC-56EF271FE16A}" dt="2023-02-13T15:16:13.632" v="393" actId="1076"/>
          <ac:spMkLst>
            <pc:docMk/>
            <pc:sldMk cId="491680115" sldId="264"/>
            <ac:spMk id="8" creationId="{7DCFD5CF-D6CF-A694-937A-61895C86F746}"/>
          </ac:spMkLst>
        </pc:spChg>
        <pc:picChg chg="mod">
          <ac:chgData name="Tomaso Castellani" userId="59fd71cc-7b05-4d63-a06c-c551c56b86a5" providerId="ADAL" clId="{C44F27EB-3B96-44EF-90CC-56EF271FE16A}" dt="2023-02-13T15:17:05.539" v="406" actId="1076"/>
          <ac:picMkLst>
            <pc:docMk/>
            <pc:sldMk cId="491680115" sldId="264"/>
            <ac:picMk id="3" creationId="{0FDE07E2-878E-541E-24AF-FD55951BA5D8}"/>
          </ac:picMkLst>
        </pc:picChg>
        <pc:picChg chg="mod">
          <ac:chgData name="Tomaso Castellani" userId="59fd71cc-7b05-4d63-a06c-c551c56b86a5" providerId="ADAL" clId="{C44F27EB-3B96-44EF-90CC-56EF271FE16A}" dt="2023-02-13T15:17:05.539" v="406" actId="1076"/>
          <ac:picMkLst>
            <pc:docMk/>
            <pc:sldMk cId="491680115" sldId="264"/>
            <ac:picMk id="6" creationId="{AF437895-4F73-F6C1-8156-FB5F2D7A4120}"/>
          </ac:picMkLst>
        </pc:picChg>
        <pc:picChg chg="mod">
          <ac:chgData name="Tomaso Castellani" userId="59fd71cc-7b05-4d63-a06c-c551c56b86a5" providerId="ADAL" clId="{C44F27EB-3B96-44EF-90CC-56EF271FE16A}" dt="2023-02-13T15:17:05.539" v="406" actId="1076"/>
          <ac:picMkLst>
            <pc:docMk/>
            <pc:sldMk cId="491680115" sldId="264"/>
            <ac:picMk id="10" creationId="{D8438568-B3DF-23CA-A350-5414F987F3EF}"/>
          </ac:picMkLst>
        </pc:picChg>
      </pc:sldChg>
      <pc:sldChg chg="addSp delSp modSp mod">
        <pc:chgData name="Tomaso Castellani" userId="59fd71cc-7b05-4d63-a06c-c551c56b86a5" providerId="ADAL" clId="{C44F27EB-3B96-44EF-90CC-56EF271FE16A}" dt="2023-02-13T15:16:56.700" v="405" actId="1076"/>
        <pc:sldMkLst>
          <pc:docMk/>
          <pc:sldMk cId="2677148681" sldId="265"/>
        </pc:sldMkLst>
        <pc:spChg chg="mod">
          <ac:chgData name="Tomaso Castellani" userId="59fd71cc-7b05-4d63-a06c-c551c56b86a5" providerId="ADAL" clId="{C44F27EB-3B96-44EF-90CC-56EF271FE16A}" dt="2023-02-13T15:16:56.700" v="405" actId="1076"/>
          <ac:spMkLst>
            <pc:docMk/>
            <pc:sldMk cId="2677148681" sldId="265"/>
            <ac:spMk id="7" creationId="{8F986518-7F82-F872-B730-BA83600746FC}"/>
          </ac:spMkLst>
        </pc:spChg>
        <pc:spChg chg="mod">
          <ac:chgData name="Tomaso Castellani" userId="59fd71cc-7b05-4d63-a06c-c551c56b86a5" providerId="ADAL" clId="{C44F27EB-3B96-44EF-90CC-56EF271FE16A}" dt="2023-02-13T15:07:58.235" v="164" actId="1076"/>
          <ac:spMkLst>
            <pc:docMk/>
            <pc:sldMk cId="2677148681" sldId="265"/>
            <ac:spMk id="8" creationId="{7DCFD5CF-D6CF-A694-937A-61895C86F746}"/>
          </ac:spMkLst>
        </pc:spChg>
        <pc:spChg chg="del mod">
          <ac:chgData name="Tomaso Castellani" userId="59fd71cc-7b05-4d63-a06c-c551c56b86a5" providerId="ADAL" clId="{C44F27EB-3B96-44EF-90CC-56EF271FE16A}" dt="2023-02-13T15:11:33.648" v="187" actId="478"/>
          <ac:spMkLst>
            <pc:docMk/>
            <pc:sldMk cId="2677148681" sldId="265"/>
            <ac:spMk id="13" creationId="{59CD596F-54AC-CB3C-E7D2-4AFABF6E4B2C}"/>
          </ac:spMkLst>
        </pc:spChg>
        <pc:spChg chg="del mod">
          <ac:chgData name="Tomaso Castellani" userId="59fd71cc-7b05-4d63-a06c-c551c56b86a5" providerId="ADAL" clId="{C44F27EB-3B96-44EF-90CC-56EF271FE16A}" dt="2023-02-13T15:11:31.108" v="186" actId="478"/>
          <ac:spMkLst>
            <pc:docMk/>
            <pc:sldMk cId="2677148681" sldId="265"/>
            <ac:spMk id="14" creationId="{2E9D134C-FDA9-5AE0-9CAF-493F66BF5076}"/>
          </ac:spMkLst>
        </pc:spChg>
        <pc:spChg chg="add mod">
          <ac:chgData name="Tomaso Castellani" userId="59fd71cc-7b05-4d63-a06c-c551c56b86a5" providerId="ADAL" clId="{C44F27EB-3B96-44EF-90CC-56EF271FE16A}" dt="2023-02-13T15:14:54.845" v="378" actId="20577"/>
          <ac:spMkLst>
            <pc:docMk/>
            <pc:sldMk cId="2677148681" sldId="265"/>
            <ac:spMk id="16" creationId="{AE4FE8A8-5EC1-001C-678B-C90FC35F5346}"/>
          </ac:spMkLst>
        </pc:spChg>
        <pc:picChg chg="add del mod">
          <ac:chgData name="Tomaso Castellani" userId="59fd71cc-7b05-4d63-a06c-c551c56b86a5" providerId="ADAL" clId="{C44F27EB-3B96-44EF-90CC-56EF271FE16A}" dt="2023-02-13T15:10:38.779" v="177" actId="478"/>
          <ac:picMkLst>
            <pc:docMk/>
            <pc:sldMk cId="2677148681" sldId="265"/>
            <ac:picMk id="3" creationId="{8FAD512F-B25C-94AB-474E-C64907FC4B43}"/>
          </ac:picMkLst>
        </pc:picChg>
        <pc:picChg chg="del mod">
          <ac:chgData name="Tomaso Castellani" userId="59fd71cc-7b05-4d63-a06c-c551c56b86a5" providerId="ADAL" clId="{C44F27EB-3B96-44EF-90CC-56EF271FE16A}" dt="2023-02-13T15:04:16.674" v="144" actId="478"/>
          <ac:picMkLst>
            <pc:docMk/>
            <pc:sldMk cId="2677148681" sldId="265"/>
            <ac:picMk id="4" creationId="{DDB41390-5F73-073B-FE9D-65CE5EAC348A}"/>
          </ac:picMkLst>
        </pc:picChg>
        <pc:picChg chg="add del mod">
          <ac:chgData name="Tomaso Castellani" userId="59fd71cc-7b05-4d63-a06c-c551c56b86a5" providerId="ADAL" clId="{C44F27EB-3B96-44EF-90CC-56EF271FE16A}" dt="2023-02-13T15:10:37.848" v="176" actId="478"/>
          <ac:picMkLst>
            <pc:docMk/>
            <pc:sldMk cId="2677148681" sldId="265"/>
            <ac:picMk id="6" creationId="{DC6CC4E0-A986-C208-9448-E29DFE933780}"/>
          </ac:picMkLst>
        </pc:picChg>
        <pc:picChg chg="add mod">
          <ac:chgData name="Tomaso Castellani" userId="59fd71cc-7b05-4d63-a06c-c551c56b86a5" providerId="ADAL" clId="{C44F27EB-3B96-44EF-90CC-56EF271FE16A}" dt="2023-02-13T15:13:18.033" v="227" actId="14100"/>
          <ac:picMkLst>
            <pc:docMk/>
            <pc:sldMk cId="2677148681" sldId="265"/>
            <ac:picMk id="10" creationId="{8AA736A9-6A2C-383D-2096-C2D003755322}"/>
          </ac:picMkLst>
        </pc:picChg>
        <pc:picChg chg="del">
          <ac:chgData name="Tomaso Castellani" userId="59fd71cc-7b05-4d63-a06c-c551c56b86a5" providerId="ADAL" clId="{C44F27EB-3B96-44EF-90CC-56EF271FE16A}" dt="2023-02-13T15:06:59.005" v="152" actId="478"/>
          <ac:picMkLst>
            <pc:docMk/>
            <pc:sldMk cId="2677148681" sldId="265"/>
            <ac:picMk id="12" creationId="{5CFE2176-3FEB-2210-7695-AC5730D55470}"/>
          </ac:picMkLst>
        </pc:picChg>
        <pc:picChg chg="add mod">
          <ac:chgData name="Tomaso Castellani" userId="59fd71cc-7b05-4d63-a06c-c551c56b86a5" providerId="ADAL" clId="{C44F27EB-3B96-44EF-90CC-56EF271FE16A}" dt="2023-02-13T15:11:19.682" v="185" actId="1076"/>
          <ac:picMkLst>
            <pc:docMk/>
            <pc:sldMk cId="2677148681" sldId="265"/>
            <ac:picMk id="15" creationId="{A2C4064A-2540-CE39-CD58-11EE76AD2DBA}"/>
          </ac:picMkLst>
        </pc:picChg>
      </pc:sldChg>
      <pc:sldChg chg="addSp delSp modSp mod">
        <pc:chgData name="Tomaso Castellani" userId="59fd71cc-7b05-4d63-a06c-c551c56b86a5" providerId="ADAL" clId="{C44F27EB-3B96-44EF-90CC-56EF271FE16A}" dt="2023-02-13T15:36:09.131" v="473" actId="20577"/>
        <pc:sldMkLst>
          <pc:docMk/>
          <pc:sldMk cId="847396416" sldId="266"/>
        </pc:sldMkLst>
        <pc:spChg chg="add mod ord">
          <ac:chgData name="Tomaso Castellani" userId="59fd71cc-7b05-4d63-a06c-c551c56b86a5" providerId="ADAL" clId="{C44F27EB-3B96-44EF-90CC-56EF271FE16A}" dt="2023-02-13T15:15:44.478" v="386" actId="1076"/>
          <ac:spMkLst>
            <pc:docMk/>
            <pc:sldMk cId="847396416" sldId="266"/>
            <ac:spMk id="2" creationId="{7433E35D-CDE5-63E0-1A8E-C470619F25CE}"/>
          </ac:spMkLst>
        </pc:spChg>
        <pc:spChg chg="del mod">
          <ac:chgData name="Tomaso Castellani" userId="59fd71cc-7b05-4d63-a06c-c551c56b86a5" providerId="ADAL" clId="{C44F27EB-3B96-44EF-90CC-56EF271FE16A}" dt="2023-02-13T15:15:01.445" v="380" actId="478"/>
          <ac:spMkLst>
            <pc:docMk/>
            <pc:sldMk cId="847396416" sldId="266"/>
            <ac:spMk id="7" creationId="{8F986518-7F82-F872-B730-BA83600746FC}"/>
          </ac:spMkLst>
        </pc:spChg>
        <pc:spChg chg="mod">
          <ac:chgData name="Tomaso Castellani" userId="59fd71cc-7b05-4d63-a06c-c551c56b86a5" providerId="ADAL" clId="{C44F27EB-3B96-44EF-90CC-56EF271FE16A}" dt="2023-02-13T15:36:09.131" v="473" actId="20577"/>
          <ac:spMkLst>
            <pc:docMk/>
            <pc:sldMk cId="847396416" sldId="266"/>
            <ac:spMk id="8" creationId="{7DCFD5CF-D6CF-A694-937A-61895C86F746}"/>
          </ac:spMkLst>
        </pc:spChg>
        <pc:picChg chg="add mod">
          <ac:chgData name="Tomaso Castellani" userId="59fd71cc-7b05-4d63-a06c-c551c56b86a5" providerId="ADAL" clId="{C44F27EB-3B96-44EF-90CC-56EF271FE16A}" dt="2023-02-13T15:18:44.893" v="417" actId="1076"/>
          <ac:picMkLst>
            <pc:docMk/>
            <pc:sldMk cId="847396416" sldId="266"/>
            <ac:picMk id="4" creationId="{C26AD66D-8E38-C778-3DD3-628A054353DB}"/>
          </ac:picMkLst>
        </pc:picChg>
        <pc:picChg chg="add del mod">
          <ac:chgData name="Tomaso Castellani" userId="59fd71cc-7b05-4d63-a06c-c551c56b86a5" providerId="ADAL" clId="{C44F27EB-3B96-44EF-90CC-56EF271FE16A}" dt="2023-02-13T15:19:30.795" v="423" actId="478"/>
          <ac:picMkLst>
            <pc:docMk/>
            <pc:sldMk cId="847396416" sldId="266"/>
            <ac:picMk id="6" creationId="{3F1A4456-1927-5D90-9166-DDB3C6422D6B}"/>
          </ac:picMkLst>
        </pc:picChg>
        <pc:picChg chg="del mod">
          <ac:chgData name="Tomaso Castellani" userId="59fd71cc-7b05-4d63-a06c-c551c56b86a5" providerId="ADAL" clId="{C44F27EB-3B96-44EF-90CC-56EF271FE16A}" dt="2023-02-13T15:19:56.693" v="430" actId="478"/>
          <ac:picMkLst>
            <pc:docMk/>
            <pc:sldMk cId="847396416" sldId="266"/>
            <ac:picMk id="9" creationId="{374F152A-7E0F-9DE3-57D8-E2DEC9147269}"/>
          </ac:picMkLst>
        </pc:picChg>
        <pc:picChg chg="del mod">
          <ac:chgData name="Tomaso Castellani" userId="59fd71cc-7b05-4d63-a06c-c551c56b86a5" providerId="ADAL" clId="{C44F27EB-3B96-44EF-90CC-56EF271FE16A}" dt="2023-02-13T15:18:50.538" v="418" actId="478"/>
          <ac:picMkLst>
            <pc:docMk/>
            <pc:sldMk cId="847396416" sldId="266"/>
            <ac:picMk id="11" creationId="{8D161BD7-ACCF-A7D9-79C0-D2DCFE93BEEF}"/>
          </ac:picMkLst>
        </pc:picChg>
        <pc:picChg chg="add mod">
          <ac:chgData name="Tomaso Castellani" userId="59fd71cc-7b05-4d63-a06c-c551c56b86a5" providerId="ADAL" clId="{C44F27EB-3B96-44EF-90CC-56EF271FE16A}" dt="2023-02-13T15:19:53.736" v="429" actId="14100"/>
          <ac:picMkLst>
            <pc:docMk/>
            <pc:sldMk cId="847396416" sldId="266"/>
            <ac:picMk id="12" creationId="{63E067A3-9D08-07A0-18DC-E065DFB65DF5}"/>
          </ac:picMkLst>
        </pc:picChg>
        <pc:picChg chg="add mod">
          <ac:chgData name="Tomaso Castellani" userId="59fd71cc-7b05-4d63-a06c-c551c56b86a5" providerId="ADAL" clId="{C44F27EB-3B96-44EF-90CC-56EF271FE16A}" dt="2023-02-13T15:20:38.147" v="435" actId="1076"/>
          <ac:picMkLst>
            <pc:docMk/>
            <pc:sldMk cId="847396416" sldId="266"/>
            <ac:picMk id="14" creationId="{16EECAE7-DE4F-927B-20C2-12B48B08C54C}"/>
          </ac:picMkLst>
        </pc:picChg>
        <pc:picChg chg="del mod">
          <ac:chgData name="Tomaso Castellani" userId="59fd71cc-7b05-4d63-a06c-c551c56b86a5" providerId="ADAL" clId="{C44F27EB-3B96-44EF-90CC-56EF271FE16A}" dt="2023-02-13T15:18:33.921" v="414" actId="478"/>
          <ac:picMkLst>
            <pc:docMk/>
            <pc:sldMk cId="847396416" sldId="266"/>
            <ac:picMk id="16" creationId="{4EDFD0DA-3BE4-7036-92AC-3C39C0A57DC9}"/>
          </ac:picMkLst>
        </pc:picChg>
      </pc:sldChg>
      <pc:sldChg chg="addSp delSp modSp del mod">
        <pc:chgData name="Tomaso Castellani" userId="59fd71cc-7b05-4d63-a06c-c551c56b86a5" providerId="ADAL" clId="{C44F27EB-3B96-44EF-90CC-56EF271FE16A}" dt="2023-02-13T17:35:31.321" v="3630" actId="47"/>
        <pc:sldMkLst>
          <pc:docMk/>
          <pc:sldMk cId="453816623" sldId="267"/>
        </pc:sldMkLst>
        <pc:spChg chg="add mod ord">
          <ac:chgData name="Tomaso Castellani" userId="59fd71cc-7b05-4d63-a06c-c551c56b86a5" providerId="ADAL" clId="{C44F27EB-3B96-44EF-90CC-56EF271FE16A}" dt="2023-02-13T15:57:19.042" v="621" actId="1076"/>
          <ac:spMkLst>
            <pc:docMk/>
            <pc:sldMk cId="453816623" sldId="267"/>
            <ac:spMk id="2" creationId="{81C98E12-AA25-E1B9-FA62-E614041815D9}"/>
          </ac:spMkLst>
        </pc:spChg>
        <pc:spChg chg="del mod">
          <ac:chgData name="Tomaso Castellani" userId="59fd71cc-7b05-4d63-a06c-c551c56b86a5" providerId="ADAL" clId="{C44F27EB-3B96-44EF-90CC-56EF271FE16A}" dt="2023-02-13T15:57:12.025" v="618" actId="478"/>
          <ac:spMkLst>
            <pc:docMk/>
            <pc:sldMk cId="453816623" sldId="267"/>
            <ac:spMk id="7" creationId="{8F986518-7F82-F872-B730-BA83600746FC}"/>
          </ac:spMkLst>
        </pc:spChg>
        <pc:spChg chg="mod">
          <ac:chgData name="Tomaso Castellani" userId="59fd71cc-7b05-4d63-a06c-c551c56b86a5" providerId="ADAL" clId="{C44F27EB-3B96-44EF-90CC-56EF271FE16A}" dt="2023-02-13T15:57:23.119" v="622" actId="1076"/>
          <ac:spMkLst>
            <pc:docMk/>
            <pc:sldMk cId="453816623" sldId="267"/>
            <ac:spMk id="8" creationId="{7DCFD5CF-D6CF-A694-937A-61895C86F746}"/>
          </ac:spMkLst>
        </pc:spChg>
        <pc:picChg chg="mod">
          <ac:chgData name="Tomaso Castellani" userId="59fd71cc-7b05-4d63-a06c-c551c56b86a5" providerId="ADAL" clId="{C44F27EB-3B96-44EF-90CC-56EF271FE16A}" dt="2023-02-13T15:58:09.612" v="627" actId="1076"/>
          <ac:picMkLst>
            <pc:docMk/>
            <pc:sldMk cId="453816623" sldId="267"/>
            <ac:picMk id="5" creationId="{3FAED30C-BDA9-1145-5A30-5E70E901D6F5}"/>
          </ac:picMkLst>
        </pc:picChg>
        <pc:picChg chg="mod">
          <ac:chgData name="Tomaso Castellani" userId="59fd71cc-7b05-4d63-a06c-c551c56b86a5" providerId="ADAL" clId="{C44F27EB-3B96-44EF-90CC-56EF271FE16A}" dt="2023-02-13T15:58:03.799" v="626" actId="1076"/>
          <ac:picMkLst>
            <pc:docMk/>
            <pc:sldMk cId="453816623" sldId="267"/>
            <ac:picMk id="10" creationId="{BD0C7357-CA98-8787-55A5-5F91DBBA1EF3}"/>
          </ac:picMkLst>
        </pc:picChg>
        <pc:picChg chg="mod">
          <ac:chgData name="Tomaso Castellani" userId="59fd71cc-7b05-4d63-a06c-c551c56b86a5" providerId="ADAL" clId="{C44F27EB-3B96-44EF-90CC-56EF271FE16A}" dt="2023-02-13T15:58:32.257" v="630" actId="1076"/>
          <ac:picMkLst>
            <pc:docMk/>
            <pc:sldMk cId="453816623" sldId="267"/>
            <ac:picMk id="13" creationId="{13494E5A-8AF1-F8F3-089B-A10E75F2A9DD}"/>
          </ac:picMkLst>
        </pc:picChg>
        <pc:picChg chg="mod">
          <ac:chgData name="Tomaso Castellani" userId="59fd71cc-7b05-4d63-a06c-c551c56b86a5" providerId="ADAL" clId="{C44F27EB-3B96-44EF-90CC-56EF271FE16A}" dt="2023-02-13T15:58:19.674" v="629" actId="1076"/>
          <ac:picMkLst>
            <pc:docMk/>
            <pc:sldMk cId="453816623" sldId="267"/>
            <ac:picMk id="15" creationId="{8FDED814-2EF4-3F18-A170-D41C757F02DD}"/>
          </ac:picMkLst>
        </pc:picChg>
      </pc:sldChg>
      <pc:sldChg chg="addSp delSp modSp mod modTransition">
        <pc:chgData name="Tomaso Castellani" userId="59fd71cc-7b05-4d63-a06c-c551c56b86a5" providerId="ADAL" clId="{C44F27EB-3B96-44EF-90CC-56EF271FE16A}" dt="2023-02-15T17:02:28.626" v="6529" actId="1076"/>
        <pc:sldMkLst>
          <pc:docMk/>
          <pc:sldMk cId="1417107812" sldId="268"/>
        </pc:sldMkLst>
        <pc:spChg chg="mod">
          <ac:chgData name="Tomaso Castellani" userId="59fd71cc-7b05-4d63-a06c-c551c56b86a5" providerId="ADAL" clId="{C44F27EB-3B96-44EF-90CC-56EF271FE16A}" dt="2023-02-13T14:53:05.896" v="74" actId="1076"/>
          <ac:spMkLst>
            <pc:docMk/>
            <pc:sldMk cId="1417107812" sldId="268"/>
            <ac:spMk id="2" creationId="{DC8DD53F-FF97-F021-89AD-6B55BA8F8996}"/>
          </ac:spMkLst>
        </pc:spChg>
        <pc:spChg chg="mod">
          <ac:chgData name="Tomaso Castellani" userId="59fd71cc-7b05-4d63-a06c-c551c56b86a5" providerId="ADAL" clId="{C44F27EB-3B96-44EF-90CC-56EF271FE16A}" dt="2023-02-15T17:02:28.626" v="6529" actId="1076"/>
          <ac:spMkLst>
            <pc:docMk/>
            <pc:sldMk cId="1417107812" sldId="268"/>
            <ac:spMk id="3" creationId="{6D6D5AE6-B3FD-A1DF-0E8E-71452244C550}"/>
          </ac:spMkLst>
        </pc:spChg>
        <pc:spChg chg="add del mod">
          <ac:chgData name="Tomaso Castellani" userId="59fd71cc-7b05-4d63-a06c-c551c56b86a5" providerId="ADAL" clId="{C44F27EB-3B96-44EF-90CC-56EF271FE16A}" dt="2023-02-14T20:22:05.062" v="4363" actId="767"/>
          <ac:spMkLst>
            <pc:docMk/>
            <pc:sldMk cId="1417107812" sldId="268"/>
            <ac:spMk id="4" creationId="{33E67C34-3AA6-352C-6444-E24A5ACCCED5}"/>
          </ac:spMkLst>
        </pc:spChg>
        <pc:spChg chg="add del mod">
          <ac:chgData name="Tomaso Castellani" userId="59fd71cc-7b05-4d63-a06c-c551c56b86a5" providerId="ADAL" clId="{C44F27EB-3B96-44EF-90CC-56EF271FE16A}" dt="2023-02-13T14:50:34.957" v="60"/>
          <ac:spMkLst>
            <pc:docMk/>
            <pc:sldMk cId="1417107812" sldId="268"/>
            <ac:spMk id="4" creationId="{42C6E714-6FFC-D5E0-524E-1FB7C69A5D5A}"/>
          </ac:spMkLst>
        </pc:spChg>
        <pc:spChg chg="add del mod ord">
          <ac:chgData name="Tomaso Castellani" userId="59fd71cc-7b05-4d63-a06c-c551c56b86a5" providerId="ADAL" clId="{C44F27EB-3B96-44EF-90CC-56EF271FE16A}" dt="2023-02-13T14:53:06.351" v="76"/>
          <ac:spMkLst>
            <pc:docMk/>
            <pc:sldMk cId="1417107812" sldId="268"/>
            <ac:spMk id="5" creationId="{148BD739-B5FE-1C50-2C95-323879495902}"/>
          </ac:spMkLst>
        </pc:spChg>
        <pc:spChg chg="add del">
          <ac:chgData name="Tomaso Castellani" userId="59fd71cc-7b05-4d63-a06c-c551c56b86a5" providerId="ADAL" clId="{C44F27EB-3B96-44EF-90CC-56EF271FE16A}" dt="2023-02-13T14:53:06.739" v="77" actId="478"/>
          <ac:spMkLst>
            <pc:docMk/>
            <pc:sldMk cId="1417107812" sldId="268"/>
            <ac:spMk id="21" creationId="{5CD8E086-1D4E-06CC-8DF3-C8DB92BBE3F9}"/>
          </ac:spMkLst>
        </pc:spChg>
        <pc:spChg chg="mod">
          <ac:chgData name="Tomaso Castellani" userId="59fd71cc-7b05-4d63-a06c-c551c56b86a5" providerId="ADAL" clId="{C44F27EB-3B96-44EF-90CC-56EF271FE16A}" dt="2023-02-13T14:53:05.557" v="73" actId="1076"/>
          <ac:spMkLst>
            <pc:docMk/>
            <pc:sldMk cId="1417107812" sldId="268"/>
            <ac:spMk id="27" creationId="{6D3A3805-B043-E6A0-6ACF-60AC132C6925}"/>
          </ac:spMkLst>
        </pc:spChg>
        <pc:picChg chg="mod">
          <ac:chgData name="Tomaso Castellani" userId="59fd71cc-7b05-4d63-a06c-c551c56b86a5" providerId="ADAL" clId="{C44F27EB-3B96-44EF-90CC-56EF271FE16A}" dt="2023-02-13T14:53:05.366" v="72" actId="1076"/>
          <ac:picMkLst>
            <pc:docMk/>
            <pc:sldMk cId="1417107812" sldId="268"/>
            <ac:picMk id="6" creationId="{F374C5FE-07F0-E3B7-C319-5CCC3F4C1B3A}"/>
          </ac:picMkLst>
        </pc:picChg>
        <pc:picChg chg="del">
          <ac:chgData name="Tomaso Castellani" userId="59fd71cc-7b05-4d63-a06c-c551c56b86a5" providerId="ADAL" clId="{C44F27EB-3B96-44EF-90CC-56EF271FE16A}" dt="2023-02-13T14:53:57.159" v="80" actId="478"/>
          <ac:picMkLst>
            <pc:docMk/>
            <pc:sldMk cId="1417107812" sldId="268"/>
            <ac:picMk id="7" creationId="{33E7690B-795B-ED3C-F41C-E8F0E9F87C99}"/>
          </ac:picMkLst>
        </pc:picChg>
        <pc:picChg chg="add mod">
          <ac:chgData name="Tomaso Castellani" userId="59fd71cc-7b05-4d63-a06c-c551c56b86a5" providerId="ADAL" clId="{C44F27EB-3B96-44EF-90CC-56EF271FE16A}" dt="2023-02-15T17:02:13.250" v="6527" actId="1076"/>
          <ac:picMkLst>
            <pc:docMk/>
            <pc:sldMk cId="1417107812" sldId="268"/>
            <ac:picMk id="1026" creationId="{A23C379E-FB63-9E75-33D3-0F5453C05809}"/>
          </ac:picMkLst>
        </pc:picChg>
      </pc:sldChg>
      <pc:sldChg chg="addSp delSp modSp mod">
        <pc:chgData name="Tomaso Castellani" userId="59fd71cc-7b05-4d63-a06c-c551c56b86a5" providerId="ADAL" clId="{C44F27EB-3B96-44EF-90CC-56EF271FE16A}" dt="2023-02-14T17:42:54.591" v="3733" actId="14100"/>
        <pc:sldMkLst>
          <pc:docMk/>
          <pc:sldMk cId="2094749410" sldId="269"/>
        </pc:sldMkLst>
        <pc:spChg chg="add del mod">
          <ac:chgData name="Tomaso Castellani" userId="59fd71cc-7b05-4d63-a06c-c551c56b86a5" providerId="ADAL" clId="{C44F27EB-3B96-44EF-90CC-56EF271FE16A}" dt="2023-02-14T17:42:21.098" v="3727" actId="478"/>
          <ac:spMkLst>
            <pc:docMk/>
            <pc:sldMk cId="2094749410" sldId="269"/>
            <ac:spMk id="3" creationId="{D9322567-1185-2909-14E0-2E08242B317A}"/>
          </ac:spMkLst>
        </pc:spChg>
        <pc:spChg chg="mod">
          <ac:chgData name="Tomaso Castellani" userId="59fd71cc-7b05-4d63-a06c-c551c56b86a5" providerId="ADAL" clId="{C44F27EB-3B96-44EF-90CC-56EF271FE16A}" dt="2023-02-13T14:59:11.563" v="119" actId="1076"/>
          <ac:spMkLst>
            <pc:docMk/>
            <pc:sldMk cId="2094749410" sldId="269"/>
            <ac:spMk id="27" creationId="{6D3A3805-B043-E6A0-6ACF-60AC132C6925}"/>
          </ac:spMkLst>
        </pc:spChg>
        <pc:picChg chg="mod">
          <ac:chgData name="Tomaso Castellani" userId="59fd71cc-7b05-4d63-a06c-c551c56b86a5" providerId="ADAL" clId="{C44F27EB-3B96-44EF-90CC-56EF271FE16A}" dt="2023-02-14T17:42:32.399" v="3729" actId="14100"/>
          <ac:picMkLst>
            <pc:docMk/>
            <pc:sldMk cId="2094749410" sldId="269"/>
            <ac:picMk id="5" creationId="{EEB910F0-C057-848E-53A3-CE784A6AA3F5}"/>
          </ac:picMkLst>
        </pc:picChg>
        <pc:picChg chg="add del mod">
          <ac:chgData name="Tomaso Castellani" userId="59fd71cc-7b05-4d63-a06c-c551c56b86a5" providerId="ADAL" clId="{C44F27EB-3B96-44EF-90CC-56EF271FE16A}" dt="2023-02-14T17:42:54.591" v="3733" actId="14100"/>
          <ac:picMkLst>
            <pc:docMk/>
            <pc:sldMk cId="2094749410" sldId="269"/>
            <ac:picMk id="2050" creationId="{DDAC4965-31AA-1AC1-3411-C0A629DE9F2C}"/>
          </ac:picMkLst>
        </pc:picChg>
      </pc:sldChg>
      <pc:sldChg chg="modSp mod">
        <pc:chgData name="Tomaso Castellani" userId="59fd71cc-7b05-4d63-a06c-c551c56b86a5" providerId="ADAL" clId="{C44F27EB-3B96-44EF-90CC-56EF271FE16A}" dt="2023-02-13T14:57:36.425" v="92" actId="1076"/>
        <pc:sldMkLst>
          <pc:docMk/>
          <pc:sldMk cId="2425740804" sldId="270"/>
        </pc:sldMkLst>
        <pc:spChg chg="mod">
          <ac:chgData name="Tomaso Castellani" userId="59fd71cc-7b05-4d63-a06c-c551c56b86a5" providerId="ADAL" clId="{C44F27EB-3B96-44EF-90CC-56EF271FE16A}" dt="2023-02-13T14:50:04.080" v="48" actId="1076"/>
          <ac:spMkLst>
            <pc:docMk/>
            <pc:sldMk cId="2425740804" sldId="270"/>
            <ac:spMk id="2" creationId="{9B4E4871-C659-1C1D-0884-4B85AC0EDE8C}"/>
          </ac:spMkLst>
        </pc:spChg>
        <pc:spChg chg="mod">
          <ac:chgData name="Tomaso Castellani" userId="59fd71cc-7b05-4d63-a06c-c551c56b86a5" providerId="ADAL" clId="{C44F27EB-3B96-44EF-90CC-56EF271FE16A}" dt="2023-02-13T14:49:04.865" v="24" actId="1076"/>
          <ac:spMkLst>
            <pc:docMk/>
            <pc:sldMk cId="2425740804" sldId="270"/>
            <ac:spMk id="33" creationId="{99595316-6653-20FE-7323-E59C4FF11620}"/>
          </ac:spMkLst>
        </pc:spChg>
        <pc:picChg chg="mod">
          <ac:chgData name="Tomaso Castellani" userId="59fd71cc-7b05-4d63-a06c-c551c56b86a5" providerId="ADAL" clId="{C44F27EB-3B96-44EF-90CC-56EF271FE16A}" dt="2023-02-13T14:57:36.425" v="92" actId="1076"/>
          <ac:picMkLst>
            <pc:docMk/>
            <pc:sldMk cId="2425740804" sldId="270"/>
            <ac:picMk id="6" creationId="{F374C5FE-07F0-E3B7-C319-5CCC3F4C1B3A}"/>
          </ac:picMkLst>
        </pc:picChg>
      </pc:sldChg>
      <pc:sldChg chg="addSp delSp modSp mod modTransition">
        <pc:chgData name="Tomaso Castellani" userId="59fd71cc-7b05-4d63-a06c-c551c56b86a5" providerId="ADAL" clId="{C44F27EB-3B96-44EF-90CC-56EF271FE16A}" dt="2023-02-15T16:09:37.253" v="5286" actId="1076"/>
        <pc:sldMkLst>
          <pc:docMk/>
          <pc:sldMk cId="2206776449" sldId="273"/>
        </pc:sldMkLst>
        <pc:spChg chg="add mod ord">
          <ac:chgData name="Tomaso Castellani" userId="59fd71cc-7b05-4d63-a06c-c551c56b86a5" providerId="ADAL" clId="{C44F27EB-3B96-44EF-90CC-56EF271FE16A}" dt="2023-02-13T16:26:10.248" v="993" actId="14100"/>
          <ac:spMkLst>
            <pc:docMk/>
            <pc:sldMk cId="2206776449" sldId="273"/>
            <ac:spMk id="2" creationId="{763E49E6-9BA2-0AE4-7552-A5ABDECFDEFD}"/>
          </ac:spMkLst>
        </pc:spChg>
        <pc:spChg chg="add del mod">
          <ac:chgData name="Tomaso Castellani" userId="59fd71cc-7b05-4d63-a06c-c551c56b86a5" providerId="ADAL" clId="{C44F27EB-3B96-44EF-90CC-56EF271FE16A}" dt="2023-02-13T16:27:32.380" v="1025" actId="478"/>
          <ac:spMkLst>
            <pc:docMk/>
            <pc:sldMk cId="2206776449" sldId="273"/>
            <ac:spMk id="3" creationId="{F276AB9B-7268-FB2F-2422-F871569DF588}"/>
          </ac:spMkLst>
        </pc:spChg>
        <pc:spChg chg="add mod">
          <ac:chgData name="Tomaso Castellani" userId="59fd71cc-7b05-4d63-a06c-c551c56b86a5" providerId="ADAL" clId="{C44F27EB-3B96-44EF-90CC-56EF271FE16A}" dt="2023-02-14T17:48:57.627" v="3825" actId="14100"/>
          <ac:spMkLst>
            <pc:docMk/>
            <pc:sldMk cId="2206776449" sldId="273"/>
            <ac:spMk id="3" creationId="{FE18AE80-0500-E8CB-A125-489FB37A1AE3}"/>
          </ac:spMkLst>
        </pc:spChg>
        <pc:spChg chg="add del mod">
          <ac:chgData name="Tomaso Castellani" userId="59fd71cc-7b05-4d63-a06c-c551c56b86a5" providerId="ADAL" clId="{C44F27EB-3B96-44EF-90CC-56EF271FE16A}" dt="2023-02-14T17:45:15.430" v="3790" actId="478"/>
          <ac:spMkLst>
            <pc:docMk/>
            <pc:sldMk cId="2206776449" sldId="273"/>
            <ac:spMk id="4" creationId="{3C33DFBF-88EA-0F3A-D056-03007FE4A736}"/>
          </ac:spMkLst>
        </pc:spChg>
        <pc:spChg chg="add del mod">
          <ac:chgData name="Tomaso Castellani" userId="59fd71cc-7b05-4d63-a06c-c551c56b86a5" providerId="ADAL" clId="{C44F27EB-3B96-44EF-90CC-56EF271FE16A}" dt="2023-02-14T17:49:22.938" v="3827" actId="767"/>
          <ac:spMkLst>
            <pc:docMk/>
            <pc:sldMk cId="2206776449" sldId="273"/>
            <ac:spMk id="5" creationId="{8C25FC63-A55A-6619-72D6-3453513BBF95}"/>
          </ac:spMkLst>
        </pc:spChg>
        <pc:spChg chg="add mod">
          <ac:chgData name="Tomaso Castellani" userId="59fd71cc-7b05-4d63-a06c-c551c56b86a5" providerId="ADAL" clId="{C44F27EB-3B96-44EF-90CC-56EF271FE16A}" dt="2023-02-14T17:49:56.177" v="3841" actId="1076"/>
          <ac:spMkLst>
            <pc:docMk/>
            <pc:sldMk cId="2206776449" sldId="273"/>
            <ac:spMk id="6" creationId="{645DD910-2E7A-470D-A566-2030C7EBA793}"/>
          </ac:spMkLst>
        </pc:spChg>
        <pc:spChg chg="del">
          <ac:chgData name="Tomaso Castellani" userId="59fd71cc-7b05-4d63-a06c-c551c56b86a5" providerId="ADAL" clId="{C44F27EB-3B96-44EF-90CC-56EF271FE16A}" dt="2023-02-13T16:24:41.133" v="960" actId="478"/>
          <ac:spMkLst>
            <pc:docMk/>
            <pc:sldMk cId="2206776449" sldId="273"/>
            <ac:spMk id="7" creationId="{8F986518-7F82-F872-B730-BA83600746FC}"/>
          </ac:spMkLst>
        </pc:spChg>
        <pc:spChg chg="add mod">
          <ac:chgData name="Tomaso Castellani" userId="59fd71cc-7b05-4d63-a06c-c551c56b86a5" providerId="ADAL" clId="{C44F27EB-3B96-44EF-90CC-56EF271FE16A}" dt="2023-02-14T17:50:30.303" v="3886" actId="20577"/>
          <ac:spMkLst>
            <pc:docMk/>
            <pc:sldMk cId="2206776449" sldId="273"/>
            <ac:spMk id="7" creationId="{F1BE76D2-1B91-C4C3-37D0-263CAB52C035}"/>
          </ac:spMkLst>
        </pc:spChg>
        <pc:spChg chg="mod">
          <ac:chgData name="Tomaso Castellani" userId="59fd71cc-7b05-4d63-a06c-c551c56b86a5" providerId="ADAL" clId="{C44F27EB-3B96-44EF-90CC-56EF271FE16A}" dt="2023-02-13T16:26:13.803" v="994" actId="1076"/>
          <ac:spMkLst>
            <pc:docMk/>
            <pc:sldMk cId="2206776449" sldId="273"/>
            <ac:spMk id="8" creationId="{7DCFD5CF-D6CF-A694-937A-61895C86F746}"/>
          </ac:spMkLst>
        </pc:spChg>
        <pc:spChg chg="mod">
          <ac:chgData name="Tomaso Castellani" userId="59fd71cc-7b05-4d63-a06c-c551c56b86a5" providerId="ADAL" clId="{C44F27EB-3B96-44EF-90CC-56EF271FE16A}" dt="2023-02-15T16:09:37.253" v="5286" actId="1076"/>
          <ac:spMkLst>
            <pc:docMk/>
            <pc:sldMk cId="2206776449" sldId="273"/>
            <ac:spMk id="9" creationId="{D887CA13-07E8-4354-7AEC-8577B4798016}"/>
          </ac:spMkLst>
        </pc:spChg>
        <pc:spChg chg="add mod">
          <ac:chgData name="Tomaso Castellani" userId="59fd71cc-7b05-4d63-a06c-c551c56b86a5" providerId="ADAL" clId="{C44F27EB-3B96-44EF-90CC-56EF271FE16A}" dt="2023-02-14T17:51:19.680" v="3924" actId="1076"/>
          <ac:spMkLst>
            <pc:docMk/>
            <pc:sldMk cId="2206776449" sldId="273"/>
            <ac:spMk id="10" creationId="{40E99058-BC88-CEA5-9A1F-6A59EE603462}"/>
          </ac:spMkLst>
        </pc:spChg>
        <pc:picChg chg="del">
          <ac:chgData name="Tomaso Castellani" userId="59fd71cc-7b05-4d63-a06c-c551c56b86a5" providerId="ADAL" clId="{C44F27EB-3B96-44EF-90CC-56EF271FE16A}" dt="2023-02-13T16:36:19.306" v="1170" actId="478"/>
          <ac:picMkLst>
            <pc:docMk/>
            <pc:sldMk cId="2206776449" sldId="273"/>
            <ac:picMk id="5" creationId="{72019222-0A95-E2CB-D0F5-57C93454157D}"/>
          </ac:picMkLst>
        </pc:picChg>
        <pc:picChg chg="del mod">
          <ac:chgData name="Tomaso Castellani" userId="59fd71cc-7b05-4d63-a06c-c551c56b86a5" providerId="ADAL" clId="{C44F27EB-3B96-44EF-90CC-56EF271FE16A}" dt="2023-02-13T16:36:20.138" v="1171" actId="478"/>
          <ac:picMkLst>
            <pc:docMk/>
            <pc:sldMk cId="2206776449" sldId="273"/>
            <ac:picMk id="11" creationId="{BC6D3396-8D13-4280-EC15-6C3D19C16EC1}"/>
          </ac:picMkLst>
        </pc:picChg>
        <pc:picChg chg="add mod">
          <ac:chgData name="Tomaso Castellani" userId="59fd71cc-7b05-4d63-a06c-c551c56b86a5" providerId="ADAL" clId="{C44F27EB-3B96-44EF-90CC-56EF271FE16A}" dt="2023-02-14T17:45:42.865" v="3800" actId="1076"/>
          <ac:picMkLst>
            <pc:docMk/>
            <pc:sldMk cId="2206776449" sldId="273"/>
            <ac:picMk id="4098" creationId="{FA70E3FB-0ECD-17AA-8BB5-A709DEF17389}"/>
          </ac:picMkLst>
        </pc:picChg>
        <pc:picChg chg="add mod">
          <ac:chgData name="Tomaso Castellani" userId="59fd71cc-7b05-4d63-a06c-c551c56b86a5" providerId="ADAL" clId="{C44F27EB-3B96-44EF-90CC-56EF271FE16A}" dt="2023-02-14T17:45:30.413" v="3796" actId="1076"/>
          <ac:picMkLst>
            <pc:docMk/>
            <pc:sldMk cId="2206776449" sldId="273"/>
            <ac:picMk id="4100" creationId="{06134099-B816-0DD5-EE8E-CE139FC79D63}"/>
          </ac:picMkLst>
        </pc:picChg>
      </pc:sldChg>
      <pc:sldChg chg="del">
        <pc:chgData name="Tomaso Castellani" userId="59fd71cc-7b05-4d63-a06c-c551c56b86a5" providerId="ADAL" clId="{C44F27EB-3B96-44EF-90CC-56EF271FE16A}" dt="2023-02-13T17:18:45.779" v="3196" actId="47"/>
        <pc:sldMkLst>
          <pc:docMk/>
          <pc:sldMk cId="2784617011" sldId="279"/>
        </pc:sldMkLst>
      </pc:sldChg>
      <pc:sldChg chg="del">
        <pc:chgData name="Tomaso Castellani" userId="59fd71cc-7b05-4d63-a06c-c551c56b86a5" providerId="ADAL" clId="{C44F27EB-3B96-44EF-90CC-56EF271FE16A}" dt="2023-02-13T17:18:44.242" v="3195" actId="47"/>
        <pc:sldMkLst>
          <pc:docMk/>
          <pc:sldMk cId="866902066" sldId="280"/>
        </pc:sldMkLst>
      </pc:sldChg>
      <pc:sldChg chg="modSp mod">
        <pc:chgData name="Tomaso Castellani" userId="59fd71cc-7b05-4d63-a06c-c551c56b86a5" providerId="ADAL" clId="{C44F27EB-3B96-44EF-90CC-56EF271FE16A}" dt="2023-02-13T17:20:11.592" v="3274" actId="20577"/>
        <pc:sldMkLst>
          <pc:docMk/>
          <pc:sldMk cId="1983859015" sldId="281"/>
        </pc:sldMkLst>
        <pc:spChg chg="mod">
          <ac:chgData name="Tomaso Castellani" userId="59fd71cc-7b05-4d63-a06c-c551c56b86a5" providerId="ADAL" clId="{C44F27EB-3B96-44EF-90CC-56EF271FE16A}" dt="2023-02-13T17:20:11.592" v="3274" actId="20577"/>
          <ac:spMkLst>
            <pc:docMk/>
            <pc:sldMk cId="1983859015" sldId="281"/>
            <ac:spMk id="2" creationId="{8BC1B8B1-E948-2E39-A339-A97FE7210497}"/>
          </ac:spMkLst>
        </pc:spChg>
      </pc:sldChg>
      <pc:sldChg chg="modSp mod">
        <pc:chgData name="Tomaso Castellani" userId="59fd71cc-7b05-4d63-a06c-c551c56b86a5" providerId="ADAL" clId="{C44F27EB-3B96-44EF-90CC-56EF271FE16A}" dt="2023-02-13T17:13:49.027" v="2773" actId="20577"/>
        <pc:sldMkLst>
          <pc:docMk/>
          <pc:sldMk cId="2900304785" sldId="282"/>
        </pc:sldMkLst>
        <pc:spChg chg="mod">
          <ac:chgData name="Tomaso Castellani" userId="59fd71cc-7b05-4d63-a06c-c551c56b86a5" providerId="ADAL" clId="{C44F27EB-3B96-44EF-90CC-56EF271FE16A}" dt="2023-02-13T17:13:49.027" v="2773" actId="20577"/>
          <ac:spMkLst>
            <pc:docMk/>
            <pc:sldMk cId="2900304785" sldId="282"/>
            <ac:spMk id="2" creationId="{8BC1B8B1-E948-2E39-A339-A97FE7210497}"/>
          </ac:spMkLst>
        </pc:spChg>
      </pc:sldChg>
      <pc:sldChg chg="modSp add del mod">
        <pc:chgData name="Tomaso Castellani" userId="59fd71cc-7b05-4d63-a06c-c551c56b86a5" providerId="ADAL" clId="{C44F27EB-3B96-44EF-90CC-56EF271FE16A}" dt="2023-02-13T15:56:28.163" v="614" actId="2696"/>
        <pc:sldMkLst>
          <pc:docMk/>
          <pc:sldMk cId="1853684967" sldId="283"/>
        </pc:sldMkLst>
        <pc:spChg chg="mod">
          <ac:chgData name="Tomaso Castellani" userId="59fd71cc-7b05-4d63-a06c-c551c56b86a5" providerId="ADAL" clId="{C44F27EB-3B96-44EF-90CC-56EF271FE16A}" dt="2023-02-13T15:20:55.911" v="450" actId="20577"/>
          <ac:spMkLst>
            <pc:docMk/>
            <pc:sldMk cId="1853684967" sldId="283"/>
            <ac:spMk id="8" creationId="{7DCFD5CF-D6CF-A694-937A-61895C86F746}"/>
          </ac:spMkLst>
        </pc:spChg>
      </pc:sldChg>
      <pc:sldChg chg="addSp delSp modSp add mod">
        <pc:chgData name="Tomaso Castellani" userId="59fd71cc-7b05-4d63-a06c-c551c56b86a5" providerId="ADAL" clId="{C44F27EB-3B96-44EF-90CC-56EF271FE16A}" dt="2023-02-13T15:57:07.042" v="616" actId="1076"/>
        <pc:sldMkLst>
          <pc:docMk/>
          <pc:sldMk cId="3193893441" sldId="284"/>
        </pc:sldMkLst>
        <pc:spChg chg="mod">
          <ac:chgData name="Tomaso Castellani" userId="59fd71cc-7b05-4d63-a06c-c551c56b86a5" providerId="ADAL" clId="{C44F27EB-3B96-44EF-90CC-56EF271FE16A}" dt="2023-02-13T15:57:07.042" v="616" actId="1076"/>
          <ac:spMkLst>
            <pc:docMk/>
            <pc:sldMk cId="3193893441" sldId="284"/>
            <ac:spMk id="2" creationId="{7433E35D-CDE5-63E0-1A8E-C470619F25CE}"/>
          </ac:spMkLst>
        </pc:spChg>
        <pc:spChg chg="mod">
          <ac:chgData name="Tomaso Castellani" userId="59fd71cc-7b05-4d63-a06c-c551c56b86a5" providerId="ADAL" clId="{C44F27EB-3B96-44EF-90CC-56EF271FE16A}" dt="2023-02-13T15:56:01.053" v="611" actId="1076"/>
          <ac:spMkLst>
            <pc:docMk/>
            <pc:sldMk cId="3193893441" sldId="284"/>
            <ac:spMk id="8" creationId="{7DCFD5CF-D6CF-A694-937A-61895C86F746}"/>
          </ac:spMkLst>
        </pc:spChg>
        <pc:spChg chg="add del mod">
          <ac:chgData name="Tomaso Castellani" userId="59fd71cc-7b05-4d63-a06c-c551c56b86a5" providerId="ADAL" clId="{C44F27EB-3B96-44EF-90CC-56EF271FE16A}" dt="2023-02-13T15:55:18.057" v="572" actId="767"/>
          <ac:spMkLst>
            <pc:docMk/>
            <pc:sldMk cId="3193893441" sldId="284"/>
            <ac:spMk id="17" creationId="{57532139-6314-1E73-922E-F6F8607B85A7}"/>
          </ac:spMkLst>
        </pc:spChg>
        <pc:spChg chg="add mod">
          <ac:chgData name="Tomaso Castellani" userId="59fd71cc-7b05-4d63-a06c-c551c56b86a5" providerId="ADAL" clId="{C44F27EB-3B96-44EF-90CC-56EF271FE16A}" dt="2023-02-13T15:56:07.723" v="612" actId="1076"/>
          <ac:spMkLst>
            <pc:docMk/>
            <pc:sldMk cId="3193893441" sldId="284"/>
            <ac:spMk id="18" creationId="{03D03EC7-87E6-4778-37F1-031DC515B54C}"/>
          </ac:spMkLst>
        </pc:spChg>
        <pc:picChg chg="del mod">
          <ac:chgData name="Tomaso Castellani" userId="59fd71cc-7b05-4d63-a06c-c551c56b86a5" providerId="ADAL" clId="{C44F27EB-3B96-44EF-90CC-56EF271FE16A}" dt="2023-02-13T15:36:28.347" v="507" actId="478"/>
          <ac:picMkLst>
            <pc:docMk/>
            <pc:sldMk cId="3193893441" sldId="284"/>
            <ac:picMk id="4" creationId="{C26AD66D-8E38-C778-3DD3-628A054353DB}"/>
          </ac:picMkLst>
        </pc:picChg>
        <pc:picChg chg="add del mod">
          <ac:chgData name="Tomaso Castellani" userId="59fd71cc-7b05-4d63-a06c-c551c56b86a5" providerId="ADAL" clId="{C44F27EB-3B96-44EF-90CC-56EF271FE16A}" dt="2023-02-13T15:37:39.232" v="513" actId="478"/>
          <ac:picMkLst>
            <pc:docMk/>
            <pc:sldMk cId="3193893441" sldId="284"/>
            <ac:picMk id="5" creationId="{751E51AD-65B3-65D1-CA6A-3DB0AF6F66F9}"/>
          </ac:picMkLst>
        </pc:picChg>
        <pc:picChg chg="add del mod">
          <ac:chgData name="Tomaso Castellani" userId="59fd71cc-7b05-4d63-a06c-c551c56b86a5" providerId="ADAL" clId="{C44F27EB-3B96-44EF-90CC-56EF271FE16A}" dt="2023-02-13T15:51:14.212" v="521" actId="478"/>
          <ac:picMkLst>
            <pc:docMk/>
            <pc:sldMk cId="3193893441" sldId="284"/>
            <ac:picMk id="7" creationId="{77A95911-E844-38B0-401C-6EE625F4D85A}"/>
          </ac:picMkLst>
        </pc:picChg>
        <pc:picChg chg="add del mod">
          <ac:chgData name="Tomaso Castellani" userId="59fd71cc-7b05-4d63-a06c-c551c56b86a5" providerId="ADAL" clId="{C44F27EB-3B96-44EF-90CC-56EF271FE16A}" dt="2023-02-13T15:51:06.049" v="520" actId="478"/>
          <ac:picMkLst>
            <pc:docMk/>
            <pc:sldMk cId="3193893441" sldId="284"/>
            <ac:picMk id="10" creationId="{38487E5D-3E82-88DB-B153-ADA0E1005708}"/>
          </ac:picMkLst>
        </pc:picChg>
        <pc:picChg chg="mod">
          <ac:chgData name="Tomaso Castellani" userId="59fd71cc-7b05-4d63-a06c-c551c56b86a5" providerId="ADAL" clId="{C44F27EB-3B96-44EF-90CC-56EF271FE16A}" dt="2023-02-13T15:53:42.513" v="536" actId="1076"/>
          <ac:picMkLst>
            <pc:docMk/>
            <pc:sldMk cId="3193893441" sldId="284"/>
            <ac:picMk id="12" creationId="{63E067A3-9D08-07A0-18DC-E065DFB65DF5}"/>
          </ac:picMkLst>
        </pc:picChg>
        <pc:picChg chg="add mod">
          <ac:chgData name="Tomaso Castellani" userId="59fd71cc-7b05-4d63-a06c-c551c56b86a5" providerId="ADAL" clId="{C44F27EB-3B96-44EF-90CC-56EF271FE16A}" dt="2023-02-13T15:52:25.543" v="524" actId="1076"/>
          <ac:picMkLst>
            <pc:docMk/>
            <pc:sldMk cId="3193893441" sldId="284"/>
            <ac:picMk id="13" creationId="{D249D8B4-BEE5-63FE-2E0E-679228B2489C}"/>
          </ac:picMkLst>
        </pc:picChg>
        <pc:picChg chg="mod">
          <ac:chgData name="Tomaso Castellani" userId="59fd71cc-7b05-4d63-a06c-c551c56b86a5" providerId="ADAL" clId="{C44F27EB-3B96-44EF-90CC-56EF271FE16A}" dt="2023-02-13T15:54:21.270" v="542" actId="1076"/>
          <ac:picMkLst>
            <pc:docMk/>
            <pc:sldMk cId="3193893441" sldId="284"/>
            <ac:picMk id="14" creationId="{16EECAE7-DE4F-927B-20C2-12B48B08C54C}"/>
          </ac:picMkLst>
        </pc:picChg>
        <pc:picChg chg="add mod">
          <ac:chgData name="Tomaso Castellani" userId="59fd71cc-7b05-4d63-a06c-c551c56b86a5" providerId="ADAL" clId="{C44F27EB-3B96-44EF-90CC-56EF271FE16A}" dt="2023-02-13T15:54:55.335" v="545" actId="1076"/>
          <ac:picMkLst>
            <pc:docMk/>
            <pc:sldMk cId="3193893441" sldId="284"/>
            <ac:picMk id="16" creationId="{0F693DA2-BF9F-8767-B5AF-4F04B9CDD0EF}"/>
          </ac:picMkLst>
        </pc:picChg>
      </pc:sldChg>
      <pc:sldChg chg="delSp modSp add del mod">
        <pc:chgData name="Tomaso Castellani" userId="59fd71cc-7b05-4d63-a06c-c551c56b86a5" providerId="ADAL" clId="{C44F27EB-3B96-44EF-90CC-56EF271FE16A}" dt="2023-02-13T15:21:13.858" v="456" actId="47"/>
        <pc:sldMkLst>
          <pc:docMk/>
          <pc:sldMk cId="3520870777" sldId="284"/>
        </pc:sldMkLst>
        <pc:picChg chg="del">
          <ac:chgData name="Tomaso Castellani" userId="59fd71cc-7b05-4d63-a06c-c551c56b86a5" providerId="ADAL" clId="{C44F27EB-3B96-44EF-90CC-56EF271FE16A}" dt="2023-02-13T15:21:09.860" v="454" actId="478"/>
          <ac:picMkLst>
            <pc:docMk/>
            <pc:sldMk cId="3520870777" sldId="284"/>
            <ac:picMk id="9" creationId="{374F152A-7E0F-9DE3-57D8-E2DEC9147269}"/>
          </ac:picMkLst>
        </pc:picChg>
        <pc:picChg chg="del">
          <ac:chgData name="Tomaso Castellani" userId="59fd71cc-7b05-4d63-a06c-c551c56b86a5" providerId="ADAL" clId="{C44F27EB-3B96-44EF-90CC-56EF271FE16A}" dt="2023-02-13T15:21:11.193" v="455" actId="478"/>
          <ac:picMkLst>
            <pc:docMk/>
            <pc:sldMk cId="3520870777" sldId="284"/>
            <ac:picMk id="11" creationId="{8D161BD7-ACCF-A7D9-79C0-D2DCFE93BEEF}"/>
          </ac:picMkLst>
        </pc:picChg>
        <pc:picChg chg="del mod">
          <ac:chgData name="Tomaso Castellani" userId="59fd71cc-7b05-4d63-a06c-c551c56b86a5" providerId="ADAL" clId="{C44F27EB-3B96-44EF-90CC-56EF271FE16A}" dt="2023-02-13T15:21:07.747" v="453" actId="478"/>
          <ac:picMkLst>
            <pc:docMk/>
            <pc:sldMk cId="3520870777" sldId="284"/>
            <ac:picMk id="16" creationId="{4EDFD0DA-3BE4-7036-92AC-3C39C0A57DC9}"/>
          </ac:picMkLst>
        </pc:picChg>
      </pc:sldChg>
      <pc:sldChg chg="addSp delSp modSp add mod">
        <pc:chgData name="Tomaso Castellani" userId="59fd71cc-7b05-4d63-a06c-c551c56b86a5" providerId="ADAL" clId="{C44F27EB-3B96-44EF-90CC-56EF271FE16A}" dt="2023-02-13T16:03:08.027" v="722" actId="1076"/>
        <pc:sldMkLst>
          <pc:docMk/>
          <pc:sldMk cId="6770643" sldId="285"/>
        </pc:sldMkLst>
        <pc:spChg chg="add mod">
          <ac:chgData name="Tomaso Castellani" userId="59fd71cc-7b05-4d63-a06c-c551c56b86a5" providerId="ADAL" clId="{C44F27EB-3B96-44EF-90CC-56EF271FE16A}" dt="2023-02-13T16:03:06.660" v="721" actId="1076"/>
          <ac:spMkLst>
            <pc:docMk/>
            <pc:sldMk cId="6770643" sldId="285"/>
            <ac:spMk id="6" creationId="{7A663B4C-51CF-9F4C-CC67-405882299DDC}"/>
          </ac:spMkLst>
        </pc:spChg>
        <pc:spChg chg="mod">
          <ac:chgData name="Tomaso Castellani" userId="59fd71cc-7b05-4d63-a06c-c551c56b86a5" providerId="ADAL" clId="{C44F27EB-3B96-44EF-90CC-56EF271FE16A}" dt="2023-02-13T15:59:11.638" v="649" actId="20577"/>
          <ac:spMkLst>
            <pc:docMk/>
            <pc:sldMk cId="6770643" sldId="285"/>
            <ac:spMk id="8" creationId="{7DCFD5CF-D6CF-A694-937A-61895C86F746}"/>
          </ac:spMkLst>
        </pc:spChg>
        <pc:picChg chg="del mod">
          <ac:chgData name="Tomaso Castellani" userId="59fd71cc-7b05-4d63-a06c-c551c56b86a5" providerId="ADAL" clId="{C44F27EB-3B96-44EF-90CC-56EF271FE16A}" dt="2023-02-13T15:59:27.157" v="651" actId="478"/>
          <ac:picMkLst>
            <pc:docMk/>
            <pc:sldMk cId="6770643" sldId="285"/>
            <ac:picMk id="4" creationId="{C26AD66D-8E38-C778-3DD3-628A054353DB}"/>
          </ac:picMkLst>
        </pc:picChg>
        <pc:picChg chg="add mod">
          <ac:chgData name="Tomaso Castellani" userId="59fd71cc-7b05-4d63-a06c-c551c56b86a5" providerId="ADAL" clId="{C44F27EB-3B96-44EF-90CC-56EF271FE16A}" dt="2023-02-13T16:03:08.027" v="722" actId="1076"/>
          <ac:picMkLst>
            <pc:docMk/>
            <pc:sldMk cId="6770643" sldId="285"/>
            <ac:picMk id="5" creationId="{54026923-8221-F3DD-885F-CAF5FF2DCCC4}"/>
          </ac:picMkLst>
        </pc:picChg>
        <pc:picChg chg="del">
          <ac:chgData name="Tomaso Castellani" userId="59fd71cc-7b05-4d63-a06c-c551c56b86a5" providerId="ADAL" clId="{C44F27EB-3B96-44EF-90CC-56EF271FE16A}" dt="2023-02-13T15:59:29.931" v="653" actId="478"/>
          <ac:picMkLst>
            <pc:docMk/>
            <pc:sldMk cId="6770643" sldId="285"/>
            <ac:picMk id="12" creationId="{63E067A3-9D08-07A0-18DC-E065DFB65DF5}"/>
          </ac:picMkLst>
        </pc:picChg>
        <pc:picChg chg="del">
          <ac:chgData name="Tomaso Castellani" userId="59fd71cc-7b05-4d63-a06c-c551c56b86a5" providerId="ADAL" clId="{C44F27EB-3B96-44EF-90CC-56EF271FE16A}" dt="2023-02-13T15:59:27.758" v="652" actId="478"/>
          <ac:picMkLst>
            <pc:docMk/>
            <pc:sldMk cId="6770643" sldId="285"/>
            <ac:picMk id="14" creationId="{16EECAE7-DE4F-927B-20C2-12B48B08C54C}"/>
          </ac:picMkLst>
        </pc:picChg>
      </pc:sldChg>
      <pc:sldChg chg="addSp delSp modSp add mod">
        <pc:chgData name="Tomaso Castellani" userId="59fd71cc-7b05-4d63-a06c-c551c56b86a5" providerId="ADAL" clId="{C44F27EB-3B96-44EF-90CC-56EF271FE16A}" dt="2023-02-13T17:35:21.975" v="3629" actId="20577"/>
        <pc:sldMkLst>
          <pc:docMk/>
          <pc:sldMk cId="1385246713" sldId="286"/>
        </pc:sldMkLst>
        <pc:spChg chg="mod">
          <ac:chgData name="Tomaso Castellani" userId="59fd71cc-7b05-4d63-a06c-c551c56b86a5" providerId="ADAL" clId="{C44F27EB-3B96-44EF-90CC-56EF271FE16A}" dt="2023-02-13T17:35:21.975" v="3629" actId="20577"/>
          <ac:spMkLst>
            <pc:docMk/>
            <pc:sldMk cId="1385246713" sldId="286"/>
            <ac:spMk id="8" creationId="{7DCFD5CF-D6CF-A694-937A-61895C86F746}"/>
          </ac:spMkLst>
        </pc:spChg>
        <pc:spChg chg="add mod">
          <ac:chgData name="Tomaso Castellani" userId="59fd71cc-7b05-4d63-a06c-c551c56b86a5" providerId="ADAL" clId="{C44F27EB-3B96-44EF-90CC-56EF271FE16A}" dt="2023-02-13T16:05:08.522" v="757" actId="1076"/>
          <ac:spMkLst>
            <pc:docMk/>
            <pc:sldMk cId="1385246713" sldId="286"/>
            <ac:spMk id="9" creationId="{41BF632D-176A-0811-920B-B1466CE6F885}"/>
          </ac:spMkLst>
        </pc:spChg>
        <pc:spChg chg="add mod">
          <ac:chgData name="Tomaso Castellani" userId="59fd71cc-7b05-4d63-a06c-c551c56b86a5" providerId="ADAL" clId="{C44F27EB-3B96-44EF-90CC-56EF271FE16A}" dt="2023-02-13T16:05:26.326" v="765" actId="20577"/>
          <ac:spMkLst>
            <pc:docMk/>
            <pc:sldMk cId="1385246713" sldId="286"/>
            <ac:spMk id="11" creationId="{78B21AFA-B6EF-E18E-6142-3C91B4239773}"/>
          </ac:spMkLst>
        </pc:spChg>
        <pc:spChg chg="add mod">
          <ac:chgData name="Tomaso Castellani" userId="59fd71cc-7b05-4d63-a06c-c551c56b86a5" providerId="ADAL" clId="{C44F27EB-3B96-44EF-90CC-56EF271FE16A}" dt="2023-02-13T16:06:20.212" v="862" actId="1076"/>
          <ac:spMkLst>
            <pc:docMk/>
            <pc:sldMk cId="1385246713" sldId="286"/>
            <ac:spMk id="12" creationId="{AA8CF4DE-00D2-C8AA-0E82-7532774259C5}"/>
          </ac:spMkLst>
        </pc:spChg>
        <pc:picChg chg="add mod">
          <ac:chgData name="Tomaso Castellani" userId="59fd71cc-7b05-4d63-a06c-c551c56b86a5" providerId="ADAL" clId="{C44F27EB-3B96-44EF-90CC-56EF271FE16A}" dt="2023-02-13T16:09:48.748" v="906" actId="1076"/>
          <ac:picMkLst>
            <pc:docMk/>
            <pc:sldMk cId="1385246713" sldId="286"/>
            <ac:picMk id="4" creationId="{28DE0B45-B96F-7B77-7BD5-FD01D6580291}"/>
          </ac:picMkLst>
        </pc:picChg>
        <pc:picChg chg="del">
          <ac:chgData name="Tomaso Castellani" userId="59fd71cc-7b05-4d63-a06c-c551c56b86a5" providerId="ADAL" clId="{C44F27EB-3B96-44EF-90CC-56EF271FE16A}" dt="2023-02-13T16:03:45.396" v="728" actId="478"/>
          <ac:picMkLst>
            <pc:docMk/>
            <pc:sldMk cId="1385246713" sldId="286"/>
            <ac:picMk id="5" creationId="{3FAED30C-BDA9-1145-5A30-5E70E901D6F5}"/>
          </ac:picMkLst>
        </pc:picChg>
        <pc:picChg chg="add mod">
          <ac:chgData name="Tomaso Castellani" userId="59fd71cc-7b05-4d63-a06c-c551c56b86a5" providerId="ADAL" clId="{C44F27EB-3B96-44EF-90CC-56EF271FE16A}" dt="2023-02-13T16:04:11.521" v="735" actId="1076"/>
          <ac:picMkLst>
            <pc:docMk/>
            <pc:sldMk cId="1385246713" sldId="286"/>
            <ac:picMk id="7" creationId="{441C8DAE-91AB-5B06-9513-16E892685AC2}"/>
          </ac:picMkLst>
        </pc:picChg>
        <pc:picChg chg="del mod">
          <ac:chgData name="Tomaso Castellani" userId="59fd71cc-7b05-4d63-a06c-c551c56b86a5" providerId="ADAL" clId="{C44F27EB-3B96-44EF-90CC-56EF271FE16A}" dt="2023-02-13T16:03:44.671" v="727" actId="478"/>
          <ac:picMkLst>
            <pc:docMk/>
            <pc:sldMk cId="1385246713" sldId="286"/>
            <ac:picMk id="10" creationId="{BD0C7357-CA98-8787-55A5-5F91DBBA1EF3}"/>
          </ac:picMkLst>
        </pc:picChg>
        <pc:picChg chg="del">
          <ac:chgData name="Tomaso Castellani" userId="59fd71cc-7b05-4d63-a06c-c551c56b86a5" providerId="ADAL" clId="{C44F27EB-3B96-44EF-90CC-56EF271FE16A}" dt="2023-02-13T16:03:43.125" v="725" actId="478"/>
          <ac:picMkLst>
            <pc:docMk/>
            <pc:sldMk cId="1385246713" sldId="286"/>
            <ac:picMk id="13" creationId="{13494E5A-8AF1-F8F3-089B-A10E75F2A9DD}"/>
          </ac:picMkLst>
        </pc:picChg>
        <pc:picChg chg="del">
          <ac:chgData name="Tomaso Castellani" userId="59fd71cc-7b05-4d63-a06c-c551c56b86a5" providerId="ADAL" clId="{C44F27EB-3B96-44EF-90CC-56EF271FE16A}" dt="2023-02-13T16:03:42.195" v="724" actId="478"/>
          <ac:picMkLst>
            <pc:docMk/>
            <pc:sldMk cId="1385246713" sldId="286"/>
            <ac:picMk id="15" creationId="{8FDED814-2EF4-3F18-A170-D41C757F02DD}"/>
          </ac:picMkLst>
        </pc:picChg>
        <pc:picChg chg="add del mod">
          <ac:chgData name="Tomaso Castellani" userId="59fd71cc-7b05-4d63-a06c-c551c56b86a5" providerId="ADAL" clId="{C44F27EB-3B96-44EF-90CC-56EF271FE16A}" dt="2023-02-13T16:08:23.391" v="895" actId="478"/>
          <ac:picMkLst>
            <pc:docMk/>
            <pc:sldMk cId="1385246713" sldId="286"/>
            <ac:picMk id="16" creationId="{3879AEC6-40C4-1E4B-559D-9B1D1FB311A5}"/>
          </ac:picMkLst>
        </pc:picChg>
      </pc:sldChg>
      <pc:sldChg chg="addSp delSp modSp add mod ord">
        <pc:chgData name="Tomaso Castellani" userId="59fd71cc-7b05-4d63-a06c-c551c56b86a5" providerId="ADAL" clId="{C44F27EB-3B96-44EF-90CC-56EF271FE16A}" dt="2023-02-13T17:44:24.140" v="3706"/>
        <pc:sldMkLst>
          <pc:docMk/>
          <pc:sldMk cId="2924142216" sldId="287"/>
        </pc:sldMkLst>
        <pc:spChg chg="mod">
          <ac:chgData name="Tomaso Castellani" userId="59fd71cc-7b05-4d63-a06c-c551c56b86a5" providerId="ADAL" clId="{C44F27EB-3B96-44EF-90CC-56EF271FE16A}" dt="2023-02-13T17:35:00.795" v="3577" actId="20577"/>
          <ac:spMkLst>
            <pc:docMk/>
            <pc:sldMk cId="2924142216" sldId="287"/>
            <ac:spMk id="8" creationId="{7DCFD5CF-D6CF-A694-937A-61895C86F746}"/>
          </ac:spMkLst>
        </pc:spChg>
        <pc:spChg chg="mod">
          <ac:chgData name="Tomaso Castellani" userId="59fd71cc-7b05-4d63-a06c-c551c56b86a5" providerId="ADAL" clId="{C44F27EB-3B96-44EF-90CC-56EF271FE16A}" dt="2023-02-13T16:10:35.572" v="923" actId="20577"/>
          <ac:spMkLst>
            <pc:docMk/>
            <pc:sldMk cId="2924142216" sldId="287"/>
            <ac:spMk id="9" creationId="{41BF632D-176A-0811-920B-B1466CE6F885}"/>
          </ac:spMkLst>
        </pc:spChg>
        <pc:spChg chg="mod">
          <ac:chgData name="Tomaso Castellani" userId="59fd71cc-7b05-4d63-a06c-c551c56b86a5" providerId="ADAL" clId="{C44F27EB-3B96-44EF-90CC-56EF271FE16A}" dt="2023-02-13T16:10:29.840" v="919" actId="20577"/>
          <ac:spMkLst>
            <pc:docMk/>
            <pc:sldMk cId="2924142216" sldId="287"/>
            <ac:spMk id="11" creationId="{78B21AFA-B6EF-E18E-6142-3C91B4239773}"/>
          </ac:spMkLst>
        </pc:spChg>
        <pc:spChg chg="mod">
          <ac:chgData name="Tomaso Castellani" userId="59fd71cc-7b05-4d63-a06c-c551c56b86a5" providerId="ADAL" clId="{C44F27EB-3B96-44EF-90CC-56EF271FE16A}" dt="2023-02-13T16:11:34.841" v="959" actId="1076"/>
          <ac:spMkLst>
            <pc:docMk/>
            <pc:sldMk cId="2924142216" sldId="287"/>
            <ac:spMk id="12" creationId="{AA8CF4DE-00D2-C8AA-0E82-7532774259C5}"/>
          </ac:spMkLst>
        </pc:spChg>
        <pc:picChg chg="del mod">
          <ac:chgData name="Tomaso Castellani" userId="59fd71cc-7b05-4d63-a06c-c551c56b86a5" providerId="ADAL" clId="{C44F27EB-3B96-44EF-90CC-56EF271FE16A}" dt="2023-02-13T16:06:30.889" v="865" actId="478"/>
          <ac:picMkLst>
            <pc:docMk/>
            <pc:sldMk cId="2924142216" sldId="287"/>
            <ac:picMk id="4" creationId="{28DE0B45-B96F-7B77-7BD5-FD01D6580291}"/>
          </ac:picMkLst>
        </pc:picChg>
        <pc:picChg chg="add del mod">
          <ac:chgData name="Tomaso Castellani" userId="59fd71cc-7b05-4d63-a06c-c551c56b86a5" providerId="ADAL" clId="{C44F27EB-3B96-44EF-90CC-56EF271FE16A}" dt="2023-02-13T16:07:45.762" v="886" actId="478"/>
          <ac:picMkLst>
            <pc:docMk/>
            <pc:sldMk cId="2924142216" sldId="287"/>
            <ac:picMk id="5" creationId="{8EFA220C-6E49-8574-32FC-DD72034FB0E9}"/>
          </ac:picMkLst>
        </pc:picChg>
        <pc:picChg chg="del mod">
          <ac:chgData name="Tomaso Castellani" userId="59fd71cc-7b05-4d63-a06c-c551c56b86a5" providerId="ADAL" clId="{C44F27EB-3B96-44EF-90CC-56EF271FE16A}" dt="2023-02-13T16:06:31.760" v="867" actId="478"/>
          <ac:picMkLst>
            <pc:docMk/>
            <pc:sldMk cId="2924142216" sldId="287"/>
            <ac:picMk id="7" creationId="{441C8DAE-91AB-5B06-9513-16E892685AC2}"/>
          </ac:picMkLst>
        </pc:picChg>
        <pc:picChg chg="add del mod">
          <ac:chgData name="Tomaso Castellani" userId="59fd71cc-7b05-4d63-a06c-c551c56b86a5" providerId="ADAL" clId="{C44F27EB-3B96-44EF-90CC-56EF271FE16A}" dt="2023-02-13T16:07:43.785" v="884" actId="478"/>
          <ac:picMkLst>
            <pc:docMk/>
            <pc:sldMk cId="2924142216" sldId="287"/>
            <ac:picMk id="10" creationId="{D93A007A-56EA-C844-7B44-353176B27334}"/>
          </ac:picMkLst>
        </pc:picChg>
        <pc:picChg chg="add mod">
          <ac:chgData name="Tomaso Castellani" userId="59fd71cc-7b05-4d63-a06c-c551c56b86a5" providerId="ADAL" clId="{C44F27EB-3B96-44EF-90CC-56EF271FE16A}" dt="2023-02-13T16:08:58.494" v="899" actId="1076"/>
          <ac:picMkLst>
            <pc:docMk/>
            <pc:sldMk cId="2924142216" sldId="287"/>
            <ac:picMk id="13" creationId="{725802BB-0EC2-F912-794A-87A0CF78AF27}"/>
          </ac:picMkLst>
        </pc:picChg>
        <pc:picChg chg="add mod">
          <ac:chgData name="Tomaso Castellani" userId="59fd71cc-7b05-4d63-a06c-c551c56b86a5" providerId="ADAL" clId="{C44F27EB-3B96-44EF-90CC-56EF271FE16A}" dt="2023-02-13T16:10:02.310" v="907" actId="1076"/>
          <ac:picMkLst>
            <pc:docMk/>
            <pc:sldMk cId="2924142216" sldId="287"/>
            <ac:picMk id="15" creationId="{E9922B15-CB95-6607-1C08-7713689BEEEA}"/>
          </ac:picMkLst>
        </pc:picChg>
      </pc:sldChg>
      <pc:sldChg chg="modSp add del mod ord">
        <pc:chgData name="Tomaso Castellani" userId="59fd71cc-7b05-4d63-a06c-c551c56b86a5" providerId="ADAL" clId="{C44F27EB-3B96-44EF-90CC-56EF271FE16A}" dt="2023-02-13T16:37:33.439" v="1232" actId="2696"/>
        <pc:sldMkLst>
          <pc:docMk/>
          <pc:sldMk cId="525618202" sldId="288"/>
        </pc:sldMkLst>
        <pc:spChg chg="mod">
          <ac:chgData name="Tomaso Castellani" userId="59fd71cc-7b05-4d63-a06c-c551c56b86a5" providerId="ADAL" clId="{C44F27EB-3B96-44EF-90CC-56EF271FE16A}" dt="2023-02-13T16:37:29.520" v="1231" actId="20577"/>
          <ac:spMkLst>
            <pc:docMk/>
            <pc:sldMk cId="525618202" sldId="288"/>
            <ac:spMk id="2" creationId="{8BC1B8B1-E948-2E39-A339-A97FE7210497}"/>
          </ac:spMkLst>
        </pc:spChg>
      </pc:sldChg>
      <pc:sldChg chg="addSp delSp modSp add mod">
        <pc:chgData name="Tomaso Castellani" userId="59fd71cc-7b05-4d63-a06c-c551c56b86a5" providerId="ADAL" clId="{C44F27EB-3B96-44EF-90CC-56EF271FE16A}" dt="2023-02-15T11:22:56.624" v="5140" actId="207"/>
        <pc:sldMkLst>
          <pc:docMk/>
          <pc:sldMk cId="2037694309" sldId="288"/>
        </pc:sldMkLst>
        <pc:spChg chg="add mod">
          <ac:chgData name="Tomaso Castellani" userId="59fd71cc-7b05-4d63-a06c-c551c56b86a5" providerId="ADAL" clId="{C44F27EB-3B96-44EF-90CC-56EF271FE16A}" dt="2023-02-15T11:08:41.298" v="4774" actId="14100"/>
          <ac:spMkLst>
            <pc:docMk/>
            <pc:sldMk cId="2037694309" sldId="288"/>
            <ac:spMk id="3" creationId="{6B497C59-9041-73EA-081E-BC10D2A11978}"/>
          </ac:spMkLst>
        </pc:spChg>
        <pc:spChg chg="add del mod">
          <ac:chgData name="Tomaso Castellani" userId="59fd71cc-7b05-4d63-a06c-c551c56b86a5" providerId="ADAL" clId="{C44F27EB-3B96-44EF-90CC-56EF271FE16A}" dt="2023-02-15T11:00:21.205" v="4553" actId="478"/>
          <ac:spMkLst>
            <pc:docMk/>
            <pc:sldMk cId="2037694309" sldId="288"/>
            <ac:spMk id="4" creationId="{11BFD613-24BD-68ED-3E6C-6893BBC3014F}"/>
          </ac:spMkLst>
        </pc:spChg>
        <pc:spChg chg="del">
          <ac:chgData name="Tomaso Castellani" userId="59fd71cc-7b05-4d63-a06c-c551c56b86a5" providerId="ADAL" clId="{C44F27EB-3B96-44EF-90CC-56EF271FE16A}" dt="2023-02-13T16:38:41.665" v="1298" actId="478"/>
          <ac:spMkLst>
            <pc:docMk/>
            <pc:sldMk cId="2037694309" sldId="288"/>
            <ac:spMk id="4" creationId="{3C33DFBF-88EA-0F3A-D056-03007FE4A736}"/>
          </ac:spMkLst>
        </pc:spChg>
        <pc:spChg chg="add mod">
          <ac:chgData name="Tomaso Castellani" userId="59fd71cc-7b05-4d63-a06c-c551c56b86a5" providerId="ADAL" clId="{C44F27EB-3B96-44EF-90CC-56EF271FE16A}" dt="2023-02-15T11:08:50.988" v="4775" actId="1076"/>
          <ac:spMkLst>
            <pc:docMk/>
            <pc:sldMk cId="2037694309" sldId="288"/>
            <ac:spMk id="5" creationId="{98E849EC-54A7-299C-7E63-7710425903C4}"/>
          </ac:spMkLst>
        </pc:spChg>
        <pc:spChg chg="add mod">
          <ac:chgData name="Tomaso Castellani" userId="59fd71cc-7b05-4d63-a06c-c551c56b86a5" providerId="ADAL" clId="{C44F27EB-3B96-44EF-90CC-56EF271FE16A}" dt="2023-02-15T11:05:22.402" v="4660" actId="1076"/>
          <ac:spMkLst>
            <pc:docMk/>
            <pc:sldMk cId="2037694309" sldId="288"/>
            <ac:spMk id="6" creationId="{613024EF-0840-18E5-F66E-3BAD4DF8BBA0}"/>
          </ac:spMkLst>
        </pc:spChg>
        <pc:spChg chg="add del mod ord">
          <ac:chgData name="Tomaso Castellani" userId="59fd71cc-7b05-4d63-a06c-c551c56b86a5" providerId="ADAL" clId="{C44F27EB-3B96-44EF-90CC-56EF271FE16A}" dt="2023-02-13T16:51:02.036" v="1753" actId="478"/>
          <ac:spMkLst>
            <pc:docMk/>
            <pc:sldMk cId="2037694309" sldId="288"/>
            <ac:spMk id="7" creationId="{8CE9E458-13C6-9F7B-38A2-2DC0457C7783}"/>
          </ac:spMkLst>
        </pc:spChg>
        <pc:spChg chg="add mod">
          <ac:chgData name="Tomaso Castellani" userId="59fd71cc-7b05-4d63-a06c-c551c56b86a5" providerId="ADAL" clId="{C44F27EB-3B96-44EF-90CC-56EF271FE16A}" dt="2023-02-15T11:09:00.847" v="4776" actId="1076"/>
          <ac:spMkLst>
            <pc:docMk/>
            <pc:sldMk cId="2037694309" sldId="288"/>
            <ac:spMk id="7" creationId="{9540E876-229A-CF6B-14BA-8C8494ABF0E7}"/>
          </ac:spMkLst>
        </pc:spChg>
        <pc:spChg chg="add del mod">
          <ac:chgData name="Tomaso Castellani" userId="59fd71cc-7b05-4d63-a06c-c551c56b86a5" providerId="ADAL" clId="{C44F27EB-3B96-44EF-90CC-56EF271FE16A}" dt="2023-02-13T17:47:51.999" v="3707" actId="20577"/>
          <ac:spMkLst>
            <pc:docMk/>
            <pc:sldMk cId="2037694309" sldId="288"/>
            <ac:spMk id="8" creationId="{7DCFD5CF-D6CF-A694-937A-61895C86F746}"/>
          </ac:spMkLst>
        </pc:spChg>
        <pc:spChg chg="del mod">
          <ac:chgData name="Tomaso Castellani" userId="59fd71cc-7b05-4d63-a06c-c551c56b86a5" providerId="ADAL" clId="{C44F27EB-3B96-44EF-90CC-56EF271FE16A}" dt="2023-02-13T16:38:39.233" v="1297" actId="478"/>
          <ac:spMkLst>
            <pc:docMk/>
            <pc:sldMk cId="2037694309" sldId="288"/>
            <ac:spMk id="9" creationId="{D887CA13-07E8-4354-7AEC-8577B4798016}"/>
          </ac:spMkLst>
        </pc:spChg>
        <pc:spChg chg="add del mod">
          <ac:chgData name="Tomaso Castellani" userId="59fd71cc-7b05-4d63-a06c-c551c56b86a5" providerId="ADAL" clId="{C44F27EB-3B96-44EF-90CC-56EF271FE16A}" dt="2023-02-15T11:05:50.046" v="4662" actId="478"/>
          <ac:spMkLst>
            <pc:docMk/>
            <pc:sldMk cId="2037694309" sldId="288"/>
            <ac:spMk id="9" creationId="{FA1F10AA-A972-5984-CC89-B63A72FBB8CB}"/>
          </ac:spMkLst>
        </pc:spChg>
        <pc:spChg chg="add del mod ord">
          <ac:chgData name="Tomaso Castellani" userId="59fd71cc-7b05-4d63-a06c-c551c56b86a5" providerId="ADAL" clId="{C44F27EB-3B96-44EF-90CC-56EF271FE16A}" dt="2023-02-15T11:00:16.556" v="4547" actId="478"/>
          <ac:spMkLst>
            <pc:docMk/>
            <pc:sldMk cId="2037694309" sldId="288"/>
            <ac:spMk id="10" creationId="{DA664E1A-7F42-A2BA-3AD2-25ABDF12E58F}"/>
          </ac:spMkLst>
        </pc:spChg>
        <pc:spChg chg="add del mod ord">
          <ac:chgData name="Tomaso Castellani" userId="59fd71cc-7b05-4d63-a06c-c551c56b86a5" providerId="ADAL" clId="{C44F27EB-3B96-44EF-90CC-56EF271FE16A}" dt="2023-02-15T11:00:17.890" v="4549" actId="478"/>
          <ac:spMkLst>
            <pc:docMk/>
            <pc:sldMk cId="2037694309" sldId="288"/>
            <ac:spMk id="11" creationId="{815E752D-3AF7-2AD1-A8BA-CD7C1A846DF8}"/>
          </ac:spMkLst>
        </pc:spChg>
        <pc:spChg chg="add del mod ord">
          <ac:chgData name="Tomaso Castellani" userId="59fd71cc-7b05-4d63-a06c-c551c56b86a5" providerId="ADAL" clId="{C44F27EB-3B96-44EF-90CC-56EF271FE16A}" dt="2023-02-15T11:00:19.848" v="4551" actId="478"/>
          <ac:spMkLst>
            <pc:docMk/>
            <pc:sldMk cId="2037694309" sldId="288"/>
            <ac:spMk id="12" creationId="{9B6EFBD6-0DCB-B205-C04C-F30BC39E3783}"/>
          </ac:spMkLst>
        </pc:spChg>
        <pc:spChg chg="add del mod">
          <ac:chgData name="Tomaso Castellani" userId="59fd71cc-7b05-4d63-a06c-c551c56b86a5" providerId="ADAL" clId="{C44F27EB-3B96-44EF-90CC-56EF271FE16A}" dt="2023-02-13T16:52:35.759" v="1776" actId="478"/>
          <ac:spMkLst>
            <pc:docMk/>
            <pc:sldMk cId="2037694309" sldId="288"/>
            <ac:spMk id="13" creationId="{66287D46-FAB6-63CF-1EEB-2A7B776C5DA4}"/>
          </ac:spMkLst>
        </pc:spChg>
        <pc:spChg chg="add del mod">
          <ac:chgData name="Tomaso Castellani" userId="59fd71cc-7b05-4d63-a06c-c551c56b86a5" providerId="ADAL" clId="{C44F27EB-3B96-44EF-90CC-56EF271FE16A}" dt="2023-02-15T11:05:53.439" v="4664" actId="478"/>
          <ac:spMkLst>
            <pc:docMk/>
            <pc:sldMk cId="2037694309" sldId="288"/>
            <ac:spMk id="13" creationId="{EC0FE495-85A4-951A-117E-6A4919AF0529}"/>
          </ac:spMkLst>
        </pc:spChg>
        <pc:spChg chg="add del mod">
          <ac:chgData name="Tomaso Castellani" userId="59fd71cc-7b05-4d63-a06c-c551c56b86a5" providerId="ADAL" clId="{C44F27EB-3B96-44EF-90CC-56EF271FE16A}" dt="2023-02-15T11:21:50.600" v="4998" actId="478"/>
          <ac:spMkLst>
            <pc:docMk/>
            <pc:sldMk cId="2037694309" sldId="288"/>
            <ac:spMk id="14" creationId="{B9423105-24F3-94F9-40CF-6EE94D5EF72A}"/>
          </ac:spMkLst>
        </pc:spChg>
        <pc:spChg chg="add mod">
          <ac:chgData name="Tomaso Castellani" userId="59fd71cc-7b05-4d63-a06c-c551c56b86a5" providerId="ADAL" clId="{C44F27EB-3B96-44EF-90CC-56EF271FE16A}" dt="2023-02-15T11:05:17.658" v="4659" actId="1076"/>
          <ac:spMkLst>
            <pc:docMk/>
            <pc:sldMk cId="2037694309" sldId="288"/>
            <ac:spMk id="15" creationId="{C74E50B5-369A-3310-C6AE-123674E92B04}"/>
          </ac:spMkLst>
        </pc:spChg>
        <pc:spChg chg="add del mod">
          <ac:chgData name="Tomaso Castellani" userId="59fd71cc-7b05-4d63-a06c-c551c56b86a5" providerId="ADAL" clId="{C44F27EB-3B96-44EF-90CC-56EF271FE16A}" dt="2023-02-15T11:03:22.377" v="4612"/>
          <ac:spMkLst>
            <pc:docMk/>
            <pc:sldMk cId="2037694309" sldId="288"/>
            <ac:spMk id="26" creationId="{DC961D9F-4C94-F5FF-A6A8-BA782087A3A0}"/>
          </ac:spMkLst>
        </pc:spChg>
        <pc:spChg chg="add del mod">
          <ac:chgData name="Tomaso Castellani" userId="59fd71cc-7b05-4d63-a06c-c551c56b86a5" providerId="ADAL" clId="{C44F27EB-3B96-44EF-90CC-56EF271FE16A}" dt="2023-02-15T11:03:22.377" v="4612"/>
          <ac:spMkLst>
            <pc:docMk/>
            <pc:sldMk cId="2037694309" sldId="288"/>
            <ac:spMk id="27" creationId="{55EAA08B-50DA-D0E1-809B-061387190851}"/>
          </ac:spMkLst>
        </pc:spChg>
        <pc:spChg chg="add mod">
          <ac:chgData name="Tomaso Castellani" userId="59fd71cc-7b05-4d63-a06c-c551c56b86a5" providerId="ADAL" clId="{C44F27EB-3B96-44EF-90CC-56EF271FE16A}" dt="2023-02-15T11:04:04.354" v="4655" actId="20577"/>
          <ac:spMkLst>
            <pc:docMk/>
            <pc:sldMk cId="2037694309" sldId="288"/>
            <ac:spMk id="28" creationId="{876150EB-CBCB-69F5-014E-50599FDC1C49}"/>
          </ac:spMkLst>
        </pc:spChg>
        <pc:spChg chg="add mod">
          <ac:chgData name="Tomaso Castellani" userId="59fd71cc-7b05-4d63-a06c-c551c56b86a5" providerId="ADAL" clId="{C44F27EB-3B96-44EF-90CC-56EF271FE16A}" dt="2023-02-15T11:09:06.515" v="4777" actId="1076"/>
          <ac:spMkLst>
            <pc:docMk/>
            <pc:sldMk cId="2037694309" sldId="288"/>
            <ac:spMk id="34" creationId="{D6A0ED7C-A870-44CB-00C5-7D8F2AB01D3E}"/>
          </ac:spMkLst>
        </pc:spChg>
        <pc:spChg chg="add mod">
          <ac:chgData name="Tomaso Castellani" userId="59fd71cc-7b05-4d63-a06c-c551c56b86a5" providerId="ADAL" clId="{C44F27EB-3B96-44EF-90CC-56EF271FE16A}" dt="2023-02-15T11:09:50.919" v="4782" actId="1076"/>
          <ac:spMkLst>
            <pc:docMk/>
            <pc:sldMk cId="2037694309" sldId="288"/>
            <ac:spMk id="35" creationId="{DD3B0875-A71E-12E4-4F8C-93739D1E1402}"/>
          </ac:spMkLst>
        </pc:spChg>
        <pc:spChg chg="add mod">
          <ac:chgData name="Tomaso Castellani" userId="59fd71cc-7b05-4d63-a06c-c551c56b86a5" providerId="ADAL" clId="{C44F27EB-3B96-44EF-90CC-56EF271FE16A}" dt="2023-02-15T11:22:56.624" v="5140" actId="207"/>
          <ac:spMkLst>
            <pc:docMk/>
            <pc:sldMk cId="2037694309" sldId="288"/>
            <ac:spMk id="42" creationId="{0487618D-57C8-17D9-1200-7BBC424AEE85}"/>
          </ac:spMkLst>
        </pc:spChg>
        <pc:cxnChg chg="add mod">
          <ac:chgData name="Tomaso Castellani" userId="59fd71cc-7b05-4d63-a06c-c551c56b86a5" providerId="ADAL" clId="{C44F27EB-3B96-44EF-90CC-56EF271FE16A}" dt="2023-02-15T11:11:35.044" v="4783" actId="208"/>
          <ac:cxnSpMkLst>
            <pc:docMk/>
            <pc:sldMk cId="2037694309" sldId="288"/>
            <ac:cxnSpMk id="17" creationId="{D24781AC-138F-BC63-286E-084BDAF658DF}"/>
          </ac:cxnSpMkLst>
        </pc:cxnChg>
        <pc:cxnChg chg="add mod">
          <ac:chgData name="Tomaso Castellani" userId="59fd71cc-7b05-4d63-a06c-c551c56b86a5" providerId="ADAL" clId="{C44F27EB-3B96-44EF-90CC-56EF271FE16A}" dt="2023-02-15T11:11:37.949" v="4784" actId="208"/>
          <ac:cxnSpMkLst>
            <pc:docMk/>
            <pc:sldMk cId="2037694309" sldId="288"/>
            <ac:cxnSpMk id="30" creationId="{48AB748F-30E8-3F48-8D95-DF9E07332188}"/>
          </ac:cxnSpMkLst>
        </pc:cxnChg>
        <pc:cxnChg chg="add mod">
          <ac:chgData name="Tomaso Castellani" userId="59fd71cc-7b05-4d63-a06c-c551c56b86a5" providerId="ADAL" clId="{C44F27EB-3B96-44EF-90CC-56EF271FE16A}" dt="2023-02-15T11:11:41.012" v="4785" actId="208"/>
          <ac:cxnSpMkLst>
            <pc:docMk/>
            <pc:sldMk cId="2037694309" sldId="288"/>
            <ac:cxnSpMk id="32" creationId="{F4ADA840-A40E-B891-0C4D-E4A09831BEA3}"/>
          </ac:cxnSpMkLst>
        </pc:cxnChg>
      </pc:sldChg>
      <pc:sldChg chg="addSp delSp modSp add mod">
        <pc:chgData name="Tomaso Castellani" userId="59fd71cc-7b05-4d63-a06c-c551c56b86a5" providerId="ADAL" clId="{C44F27EB-3B96-44EF-90CC-56EF271FE16A}" dt="2023-02-15T11:23:04.528" v="5141" actId="207"/>
        <pc:sldMkLst>
          <pc:docMk/>
          <pc:sldMk cId="2185545750" sldId="289"/>
        </pc:sldMkLst>
        <pc:spChg chg="del">
          <ac:chgData name="Tomaso Castellani" userId="59fd71cc-7b05-4d63-a06c-c551c56b86a5" providerId="ADAL" clId="{C44F27EB-3B96-44EF-90CC-56EF271FE16A}" dt="2023-02-13T16:55:43.893" v="2148" actId="478"/>
          <ac:spMkLst>
            <pc:docMk/>
            <pc:sldMk cId="2185545750" sldId="289"/>
            <ac:spMk id="3" creationId="{6B497C59-9041-73EA-081E-BC10D2A11978}"/>
          </ac:spMkLst>
        </pc:spChg>
        <pc:spChg chg="add mod">
          <ac:chgData name="Tomaso Castellani" userId="59fd71cc-7b05-4d63-a06c-c551c56b86a5" providerId="ADAL" clId="{C44F27EB-3B96-44EF-90CC-56EF271FE16A}" dt="2023-02-15T11:23:04.528" v="5141" actId="207"/>
          <ac:spMkLst>
            <pc:docMk/>
            <pc:sldMk cId="2185545750" sldId="289"/>
            <ac:spMk id="4" creationId="{2934F83B-7AED-3A63-96ED-493E065A6223}"/>
          </ac:spMkLst>
        </pc:spChg>
        <pc:spChg chg="del">
          <ac:chgData name="Tomaso Castellani" userId="59fd71cc-7b05-4d63-a06c-c551c56b86a5" providerId="ADAL" clId="{C44F27EB-3B96-44EF-90CC-56EF271FE16A}" dt="2023-02-13T16:55:43.893" v="2148" actId="478"/>
          <ac:spMkLst>
            <pc:docMk/>
            <pc:sldMk cId="2185545750" sldId="289"/>
            <ac:spMk id="5" creationId="{98E849EC-54A7-299C-7E63-7710425903C4}"/>
          </ac:spMkLst>
        </pc:spChg>
        <pc:spChg chg="del">
          <ac:chgData name="Tomaso Castellani" userId="59fd71cc-7b05-4d63-a06c-c551c56b86a5" providerId="ADAL" clId="{C44F27EB-3B96-44EF-90CC-56EF271FE16A}" dt="2023-02-13T16:55:43.893" v="2148" actId="478"/>
          <ac:spMkLst>
            <pc:docMk/>
            <pc:sldMk cId="2185545750" sldId="289"/>
            <ac:spMk id="6" creationId="{613024EF-0840-18E5-F66E-3BAD4DF8BBA0}"/>
          </ac:spMkLst>
        </pc:spChg>
        <pc:spChg chg="mod">
          <ac:chgData name="Tomaso Castellani" userId="59fd71cc-7b05-4d63-a06c-c551c56b86a5" providerId="ADAL" clId="{C44F27EB-3B96-44EF-90CC-56EF271FE16A}" dt="2023-02-13T18:33:57.128" v="3713" actId="20577"/>
          <ac:spMkLst>
            <pc:docMk/>
            <pc:sldMk cId="2185545750" sldId="289"/>
            <ac:spMk id="8" creationId="{7DCFD5CF-D6CF-A694-937A-61895C86F746}"/>
          </ac:spMkLst>
        </pc:spChg>
        <pc:spChg chg="del">
          <ac:chgData name="Tomaso Castellani" userId="59fd71cc-7b05-4d63-a06c-c551c56b86a5" providerId="ADAL" clId="{C44F27EB-3B96-44EF-90CC-56EF271FE16A}" dt="2023-02-13T16:55:43.893" v="2148" actId="478"/>
          <ac:spMkLst>
            <pc:docMk/>
            <pc:sldMk cId="2185545750" sldId="289"/>
            <ac:spMk id="10" creationId="{DA664E1A-7F42-A2BA-3AD2-25ABDF12E58F}"/>
          </ac:spMkLst>
        </pc:spChg>
        <pc:spChg chg="del">
          <ac:chgData name="Tomaso Castellani" userId="59fd71cc-7b05-4d63-a06c-c551c56b86a5" providerId="ADAL" clId="{C44F27EB-3B96-44EF-90CC-56EF271FE16A}" dt="2023-02-13T16:55:43.893" v="2148" actId="478"/>
          <ac:spMkLst>
            <pc:docMk/>
            <pc:sldMk cId="2185545750" sldId="289"/>
            <ac:spMk id="11" creationId="{815E752D-3AF7-2AD1-A8BA-CD7C1A846DF8}"/>
          </ac:spMkLst>
        </pc:spChg>
        <pc:spChg chg="del">
          <ac:chgData name="Tomaso Castellani" userId="59fd71cc-7b05-4d63-a06c-c551c56b86a5" providerId="ADAL" clId="{C44F27EB-3B96-44EF-90CC-56EF271FE16A}" dt="2023-02-13T16:55:43.893" v="2148" actId="478"/>
          <ac:spMkLst>
            <pc:docMk/>
            <pc:sldMk cId="2185545750" sldId="289"/>
            <ac:spMk id="12" creationId="{9B6EFBD6-0DCB-B205-C04C-F30BC39E3783}"/>
          </ac:spMkLst>
        </pc:spChg>
        <pc:spChg chg="del">
          <ac:chgData name="Tomaso Castellani" userId="59fd71cc-7b05-4d63-a06c-c551c56b86a5" providerId="ADAL" clId="{C44F27EB-3B96-44EF-90CC-56EF271FE16A}" dt="2023-02-13T16:55:43.893" v="2148" actId="478"/>
          <ac:spMkLst>
            <pc:docMk/>
            <pc:sldMk cId="2185545750" sldId="289"/>
            <ac:spMk id="14" creationId="{B9423105-24F3-94F9-40CF-6EE94D5EF72A}"/>
          </ac:spMkLst>
        </pc:spChg>
      </pc:sldChg>
      <pc:sldChg chg="addSp delSp modSp add del mod">
        <pc:chgData name="Tomaso Castellani" userId="59fd71cc-7b05-4d63-a06c-c551c56b86a5" providerId="ADAL" clId="{C44F27EB-3B96-44EF-90CC-56EF271FE16A}" dt="2023-02-15T16:28:12.389" v="5654" actId="47"/>
        <pc:sldMkLst>
          <pc:docMk/>
          <pc:sldMk cId="269410534" sldId="290"/>
        </pc:sldMkLst>
        <pc:spChg chg="mod">
          <ac:chgData name="Tomaso Castellani" userId="59fd71cc-7b05-4d63-a06c-c551c56b86a5" providerId="ADAL" clId="{C44F27EB-3B96-44EF-90CC-56EF271FE16A}" dt="2023-02-14T18:01:59.350" v="4154" actId="14100"/>
          <ac:spMkLst>
            <pc:docMk/>
            <pc:sldMk cId="269410534" sldId="290"/>
            <ac:spMk id="2" creationId="{763E49E6-9BA2-0AE4-7552-A5ABDECFDEFD}"/>
          </ac:spMkLst>
        </pc:spChg>
        <pc:spChg chg="add mod">
          <ac:chgData name="Tomaso Castellani" userId="59fd71cc-7b05-4d63-a06c-c551c56b86a5" providerId="ADAL" clId="{C44F27EB-3B96-44EF-90CC-56EF271FE16A}" dt="2023-02-14T17:57:38.987" v="4139" actId="20577"/>
          <ac:spMkLst>
            <pc:docMk/>
            <pc:sldMk cId="269410534" sldId="290"/>
            <ac:spMk id="3" creationId="{13320BFA-762C-95AD-858F-56C40EDAF568}"/>
          </ac:spMkLst>
        </pc:spChg>
        <pc:spChg chg="add del mod">
          <ac:chgData name="Tomaso Castellani" userId="59fd71cc-7b05-4d63-a06c-c551c56b86a5" providerId="ADAL" clId="{C44F27EB-3B96-44EF-90CC-56EF271FE16A}" dt="2023-02-13T16:56:52.128" v="2236" actId="767"/>
          <ac:spMkLst>
            <pc:docMk/>
            <pc:sldMk cId="269410534" sldId="290"/>
            <ac:spMk id="3" creationId="{4248074F-BE8A-0324-B5D5-7E23252F4E19}"/>
          </ac:spMkLst>
        </pc:spChg>
        <pc:spChg chg="del mod">
          <ac:chgData name="Tomaso Castellani" userId="59fd71cc-7b05-4d63-a06c-c551c56b86a5" providerId="ADAL" clId="{C44F27EB-3B96-44EF-90CC-56EF271FE16A}" dt="2023-02-13T16:57:16.505" v="2262"/>
          <ac:spMkLst>
            <pc:docMk/>
            <pc:sldMk cId="269410534" sldId="290"/>
            <ac:spMk id="4" creationId="{2934F83B-7AED-3A63-96ED-493E065A6223}"/>
          </ac:spMkLst>
        </pc:spChg>
        <pc:spChg chg="add mod">
          <ac:chgData name="Tomaso Castellani" userId="59fd71cc-7b05-4d63-a06c-c551c56b86a5" providerId="ADAL" clId="{C44F27EB-3B96-44EF-90CC-56EF271FE16A}" dt="2023-02-14T17:56:03.737" v="4057" actId="20577"/>
          <ac:spMkLst>
            <pc:docMk/>
            <pc:sldMk cId="269410534" sldId="290"/>
            <ac:spMk id="4" creationId="{63203C6D-EBA5-0958-A5C2-22533EE8275B}"/>
          </ac:spMkLst>
        </pc:spChg>
        <pc:spChg chg="add del mod">
          <ac:chgData name="Tomaso Castellani" userId="59fd71cc-7b05-4d63-a06c-c551c56b86a5" providerId="ADAL" clId="{C44F27EB-3B96-44EF-90CC-56EF271FE16A}" dt="2023-02-14T17:55:11.044" v="4013"/>
          <ac:spMkLst>
            <pc:docMk/>
            <pc:sldMk cId="269410534" sldId="290"/>
            <ac:spMk id="5" creationId="{4EF3D3EA-4A2E-B997-3111-2BE501EF3D28}"/>
          </ac:spMkLst>
        </pc:spChg>
        <pc:spChg chg="add mod">
          <ac:chgData name="Tomaso Castellani" userId="59fd71cc-7b05-4d63-a06c-c551c56b86a5" providerId="ADAL" clId="{C44F27EB-3B96-44EF-90CC-56EF271FE16A}" dt="2023-02-15T11:23:53.301" v="5244" actId="20577"/>
          <ac:spMkLst>
            <pc:docMk/>
            <pc:sldMk cId="269410534" sldId="290"/>
            <ac:spMk id="5" creationId="{CB715C9E-C009-110B-DD96-049B02375F01}"/>
          </ac:spMkLst>
        </pc:spChg>
        <pc:spChg chg="add del mod">
          <ac:chgData name="Tomaso Castellani" userId="59fd71cc-7b05-4d63-a06c-c551c56b86a5" providerId="ADAL" clId="{C44F27EB-3B96-44EF-90CC-56EF271FE16A}" dt="2023-02-13T16:57:56.111" v="2272" actId="22"/>
          <ac:spMkLst>
            <pc:docMk/>
            <pc:sldMk cId="269410534" sldId="290"/>
            <ac:spMk id="6" creationId="{7F4832D0-A652-0F1D-C42A-B56D4FA22AF1}"/>
          </ac:spMkLst>
        </pc:spChg>
        <pc:spChg chg="add mod">
          <ac:chgData name="Tomaso Castellani" userId="59fd71cc-7b05-4d63-a06c-c551c56b86a5" providerId="ADAL" clId="{C44F27EB-3B96-44EF-90CC-56EF271FE16A}" dt="2023-02-14T17:55:21.656" v="4016" actId="1076"/>
          <ac:spMkLst>
            <pc:docMk/>
            <pc:sldMk cId="269410534" sldId="290"/>
            <ac:spMk id="6" creationId="{DD6956E4-E53E-8A90-BEA1-3428BA171EA0}"/>
          </ac:spMkLst>
        </pc:spChg>
        <pc:spChg chg="add mod">
          <ac:chgData name="Tomaso Castellani" userId="59fd71cc-7b05-4d63-a06c-c551c56b86a5" providerId="ADAL" clId="{C44F27EB-3B96-44EF-90CC-56EF271FE16A}" dt="2023-02-15T16:16:09.464" v="5449" actId="20578"/>
          <ac:spMkLst>
            <pc:docMk/>
            <pc:sldMk cId="269410534" sldId="290"/>
            <ac:spMk id="7" creationId="{DDC4BF22-FED0-D612-CD68-AFA4E4A9C0A6}"/>
          </ac:spMkLst>
        </pc:spChg>
        <pc:spChg chg="add del mod">
          <ac:chgData name="Tomaso Castellani" userId="59fd71cc-7b05-4d63-a06c-c551c56b86a5" providerId="ADAL" clId="{C44F27EB-3B96-44EF-90CC-56EF271FE16A}" dt="2023-02-14T18:01:58.527" v="4153" actId="1076"/>
          <ac:spMkLst>
            <pc:docMk/>
            <pc:sldMk cId="269410534" sldId="290"/>
            <ac:spMk id="8" creationId="{7DCFD5CF-D6CF-A694-937A-61895C86F746}"/>
          </ac:spMkLst>
        </pc:spChg>
        <pc:spChg chg="add del mod">
          <ac:chgData name="Tomaso Castellani" userId="59fd71cc-7b05-4d63-a06c-c551c56b86a5" providerId="ADAL" clId="{C44F27EB-3B96-44EF-90CC-56EF271FE16A}" dt="2023-02-14T17:46:43.428" v="3806" actId="478"/>
          <ac:spMkLst>
            <pc:docMk/>
            <pc:sldMk cId="269410534" sldId="290"/>
            <ac:spMk id="9" creationId="{7788D7CC-7F21-5F35-FAE3-610EF20E9187}"/>
          </ac:spMkLst>
        </pc:spChg>
        <pc:spChg chg="add del mod">
          <ac:chgData name="Tomaso Castellani" userId="59fd71cc-7b05-4d63-a06c-c551c56b86a5" providerId="ADAL" clId="{C44F27EB-3B96-44EF-90CC-56EF271FE16A}" dt="2023-02-14T17:46:02.022" v="3801" actId="478"/>
          <ac:spMkLst>
            <pc:docMk/>
            <pc:sldMk cId="269410534" sldId="290"/>
            <ac:spMk id="10" creationId="{331BCBF9-1ED3-91EF-6E32-9E0695E0164F}"/>
          </ac:spMkLst>
        </pc:spChg>
        <pc:spChg chg="add mod">
          <ac:chgData name="Tomaso Castellani" userId="59fd71cc-7b05-4d63-a06c-c551c56b86a5" providerId="ADAL" clId="{C44F27EB-3B96-44EF-90CC-56EF271FE16A}" dt="2023-02-14T17:55:44.700" v="4022" actId="1076"/>
          <ac:spMkLst>
            <pc:docMk/>
            <pc:sldMk cId="269410534" sldId="290"/>
            <ac:spMk id="11" creationId="{B8076EFE-03FC-AE87-C3BE-2B69120C50E1}"/>
          </ac:spMkLst>
        </pc:spChg>
        <pc:spChg chg="add mod">
          <ac:chgData name="Tomaso Castellani" userId="59fd71cc-7b05-4d63-a06c-c551c56b86a5" providerId="ADAL" clId="{C44F27EB-3B96-44EF-90CC-56EF271FE16A}" dt="2023-02-14T17:56:21.421" v="4062" actId="1076"/>
          <ac:spMkLst>
            <pc:docMk/>
            <pc:sldMk cId="269410534" sldId="290"/>
            <ac:spMk id="12" creationId="{008FFE15-080A-C573-81D7-3C57B47139FC}"/>
          </ac:spMkLst>
        </pc:spChg>
        <pc:spChg chg="add mod">
          <ac:chgData name="Tomaso Castellani" userId="59fd71cc-7b05-4d63-a06c-c551c56b86a5" providerId="ADAL" clId="{C44F27EB-3B96-44EF-90CC-56EF271FE16A}" dt="2023-02-14T17:57:25.306" v="4125" actId="20577"/>
          <ac:spMkLst>
            <pc:docMk/>
            <pc:sldMk cId="269410534" sldId="290"/>
            <ac:spMk id="13" creationId="{D03E809F-D354-63CF-6FBC-A460AF0A137A}"/>
          </ac:spMkLst>
        </pc:spChg>
        <pc:spChg chg="add del mod">
          <ac:chgData name="Tomaso Castellani" userId="59fd71cc-7b05-4d63-a06c-c551c56b86a5" providerId="ADAL" clId="{C44F27EB-3B96-44EF-90CC-56EF271FE16A}" dt="2023-02-14T18:03:56.840" v="4161" actId="478"/>
          <ac:spMkLst>
            <pc:docMk/>
            <pc:sldMk cId="269410534" sldId="290"/>
            <ac:spMk id="14" creationId="{8EC485F5-5B8D-CB9A-A729-AD85C0CF4172}"/>
          </ac:spMkLst>
        </pc:spChg>
        <pc:picChg chg="add mod">
          <ac:chgData name="Tomaso Castellani" userId="59fd71cc-7b05-4d63-a06c-c551c56b86a5" providerId="ADAL" clId="{C44F27EB-3B96-44EF-90CC-56EF271FE16A}" dt="2023-02-14T18:04:12.070" v="4165" actId="1076"/>
          <ac:picMkLst>
            <pc:docMk/>
            <pc:sldMk cId="269410534" sldId="290"/>
            <ac:picMk id="5122" creationId="{092F0B90-8F59-2CDE-9CEF-8B942DD0DC76}"/>
          </ac:picMkLst>
        </pc:picChg>
        <pc:picChg chg="add del mod">
          <ac:chgData name="Tomaso Castellani" userId="59fd71cc-7b05-4d63-a06c-c551c56b86a5" providerId="ADAL" clId="{C44F27EB-3B96-44EF-90CC-56EF271FE16A}" dt="2023-02-15T11:23:15.596" v="5143" actId="478"/>
          <ac:picMkLst>
            <pc:docMk/>
            <pc:sldMk cId="269410534" sldId="290"/>
            <ac:picMk id="5124" creationId="{CA13505E-FCCF-3C14-B212-1D61A621CD61}"/>
          </ac:picMkLst>
        </pc:picChg>
        <pc:picChg chg="add mod">
          <ac:chgData name="Tomaso Castellani" userId="59fd71cc-7b05-4d63-a06c-c551c56b86a5" providerId="ADAL" clId="{C44F27EB-3B96-44EF-90CC-56EF271FE16A}" dt="2023-02-14T17:54:29.494" v="3974" actId="1076"/>
          <ac:picMkLst>
            <pc:docMk/>
            <pc:sldMk cId="269410534" sldId="290"/>
            <ac:picMk id="5126" creationId="{91E04991-4731-F7F1-2342-4FE1830542C4}"/>
          </ac:picMkLst>
        </pc:picChg>
        <pc:picChg chg="add mod">
          <ac:chgData name="Tomaso Castellani" userId="59fd71cc-7b05-4d63-a06c-c551c56b86a5" providerId="ADAL" clId="{C44F27EB-3B96-44EF-90CC-56EF271FE16A}" dt="2023-02-14T17:54:33.366" v="3975" actId="1076"/>
          <ac:picMkLst>
            <pc:docMk/>
            <pc:sldMk cId="269410534" sldId="290"/>
            <ac:picMk id="5128" creationId="{0B59AB38-861D-DEEB-6AC8-D16721F52ABF}"/>
          </ac:picMkLst>
        </pc:picChg>
      </pc:sldChg>
      <pc:sldChg chg="add del">
        <pc:chgData name="Tomaso Castellani" userId="59fd71cc-7b05-4d63-a06c-c551c56b86a5" providerId="ADAL" clId="{C44F27EB-3B96-44EF-90CC-56EF271FE16A}" dt="2023-02-13T17:18:47.685" v="3197" actId="47"/>
        <pc:sldMkLst>
          <pc:docMk/>
          <pc:sldMk cId="335557226" sldId="291"/>
        </pc:sldMkLst>
      </pc:sldChg>
      <pc:sldChg chg="addSp delSp modSp add mod ord">
        <pc:chgData name="Tomaso Castellani" userId="59fd71cc-7b05-4d63-a06c-c551c56b86a5" providerId="ADAL" clId="{C44F27EB-3B96-44EF-90CC-56EF271FE16A}" dt="2023-02-15T16:48:07.500" v="6151" actId="113"/>
        <pc:sldMkLst>
          <pc:docMk/>
          <pc:sldMk cId="715061638" sldId="292"/>
        </pc:sldMkLst>
        <pc:spChg chg="mod">
          <ac:chgData name="Tomaso Castellani" userId="59fd71cc-7b05-4d63-a06c-c551c56b86a5" providerId="ADAL" clId="{C44F27EB-3B96-44EF-90CC-56EF271FE16A}" dt="2023-02-13T17:15:20.719" v="2821" actId="1076"/>
          <ac:spMkLst>
            <pc:docMk/>
            <pc:sldMk cId="715061638" sldId="292"/>
            <ac:spMk id="2" creationId="{763E49E6-9BA2-0AE4-7552-A5ABDECFDEFD}"/>
          </ac:spMkLst>
        </pc:spChg>
        <pc:spChg chg="add mod">
          <ac:chgData name="Tomaso Castellani" userId="59fd71cc-7b05-4d63-a06c-c551c56b86a5" providerId="ADAL" clId="{C44F27EB-3B96-44EF-90CC-56EF271FE16A}" dt="2023-02-13T17:16:21.867" v="2957" actId="20577"/>
          <ac:spMkLst>
            <pc:docMk/>
            <pc:sldMk cId="715061638" sldId="292"/>
            <ac:spMk id="3" creationId="{24E3E5F2-E655-D53B-FBD1-C49B4B6BEEF7}"/>
          </ac:spMkLst>
        </pc:spChg>
        <pc:spChg chg="add del mod">
          <ac:chgData name="Tomaso Castellani" userId="59fd71cc-7b05-4d63-a06c-c551c56b86a5" providerId="ADAL" clId="{C44F27EB-3B96-44EF-90CC-56EF271FE16A}" dt="2023-02-15T16:34:13.183" v="5721" actId="478"/>
          <ac:spMkLst>
            <pc:docMk/>
            <pc:sldMk cId="715061638" sldId="292"/>
            <ac:spMk id="4" creationId="{F905E2BD-0136-91AC-3979-5DC3470BCC7C}"/>
          </ac:spMkLst>
        </pc:spChg>
        <pc:spChg chg="add del mod">
          <ac:chgData name="Tomaso Castellani" userId="59fd71cc-7b05-4d63-a06c-c551c56b86a5" providerId="ADAL" clId="{C44F27EB-3B96-44EF-90CC-56EF271FE16A}" dt="2023-02-15T16:39:39.964" v="5768" actId="478"/>
          <ac:spMkLst>
            <pc:docMk/>
            <pc:sldMk cId="715061638" sldId="292"/>
            <ac:spMk id="5" creationId="{938CB394-1219-4DDC-59FE-D0FB907A432A}"/>
          </ac:spMkLst>
        </pc:spChg>
        <pc:spChg chg="add mod">
          <ac:chgData name="Tomaso Castellani" userId="59fd71cc-7b05-4d63-a06c-c551c56b86a5" providerId="ADAL" clId="{C44F27EB-3B96-44EF-90CC-56EF271FE16A}" dt="2023-02-15T16:48:07.500" v="6151" actId="113"/>
          <ac:spMkLst>
            <pc:docMk/>
            <pc:sldMk cId="715061638" sldId="292"/>
            <ac:spMk id="6" creationId="{A075CEB5-A021-2EFB-3FB5-8859AFC8FC0A}"/>
          </ac:spMkLst>
        </pc:spChg>
        <pc:spChg chg="del mod">
          <ac:chgData name="Tomaso Castellani" userId="59fd71cc-7b05-4d63-a06c-c551c56b86a5" providerId="ADAL" clId="{C44F27EB-3B96-44EF-90CC-56EF271FE16A}" dt="2023-02-13T17:14:59.942" v="2814"/>
          <ac:spMkLst>
            <pc:docMk/>
            <pc:sldMk cId="715061638" sldId="292"/>
            <ac:spMk id="7" creationId="{DDC4BF22-FED0-D612-CD68-AFA4E4A9C0A6}"/>
          </ac:spMkLst>
        </pc:spChg>
        <pc:spChg chg="mod">
          <ac:chgData name="Tomaso Castellani" userId="59fd71cc-7b05-4d63-a06c-c551c56b86a5" providerId="ADAL" clId="{C44F27EB-3B96-44EF-90CC-56EF271FE16A}" dt="2023-02-13T17:15:16.521" v="2818" actId="1076"/>
          <ac:spMkLst>
            <pc:docMk/>
            <pc:sldMk cId="715061638" sldId="292"/>
            <ac:spMk id="8" creationId="{7DCFD5CF-D6CF-A694-937A-61895C86F746}"/>
          </ac:spMkLst>
        </pc:spChg>
        <pc:spChg chg="mod">
          <ac:chgData name="Tomaso Castellani" userId="59fd71cc-7b05-4d63-a06c-c551c56b86a5" providerId="ADAL" clId="{C44F27EB-3B96-44EF-90CC-56EF271FE16A}" dt="2023-02-15T16:39:24.393" v="5767" actId="1076"/>
          <ac:spMkLst>
            <pc:docMk/>
            <pc:sldMk cId="715061638" sldId="292"/>
            <ac:spMk id="9" creationId="{7788D7CC-7F21-5F35-FAE3-610EF20E9187}"/>
          </ac:spMkLst>
        </pc:spChg>
      </pc:sldChg>
      <pc:sldChg chg="modSp add del mod">
        <pc:chgData name="Tomaso Castellani" userId="59fd71cc-7b05-4d63-a06c-c551c56b86a5" providerId="ADAL" clId="{C44F27EB-3B96-44EF-90CC-56EF271FE16A}" dt="2023-02-13T17:15:12.768" v="2817" actId="47"/>
        <pc:sldMkLst>
          <pc:docMk/>
          <pc:sldMk cId="196958840" sldId="293"/>
        </pc:sldMkLst>
        <pc:spChg chg="mod">
          <ac:chgData name="Tomaso Castellani" userId="59fd71cc-7b05-4d63-a06c-c551c56b86a5" providerId="ADAL" clId="{C44F27EB-3B96-44EF-90CC-56EF271FE16A}" dt="2023-02-13T17:15:09.300" v="2816" actId="6549"/>
          <ac:spMkLst>
            <pc:docMk/>
            <pc:sldMk cId="196958840" sldId="293"/>
            <ac:spMk id="8" creationId="{7DCFD5CF-D6CF-A694-937A-61895C86F746}"/>
          </ac:spMkLst>
        </pc:spChg>
      </pc:sldChg>
      <pc:sldChg chg="modSp add mod ord">
        <pc:chgData name="Tomaso Castellani" userId="59fd71cc-7b05-4d63-a06c-c551c56b86a5" providerId="ADAL" clId="{C44F27EB-3B96-44EF-90CC-56EF271FE16A}" dt="2023-02-13T17:19:06.698" v="3217" actId="20577"/>
        <pc:sldMkLst>
          <pc:docMk/>
          <pc:sldMk cId="824676405" sldId="293"/>
        </pc:sldMkLst>
        <pc:spChg chg="mod">
          <ac:chgData name="Tomaso Castellani" userId="59fd71cc-7b05-4d63-a06c-c551c56b86a5" providerId="ADAL" clId="{C44F27EB-3B96-44EF-90CC-56EF271FE16A}" dt="2023-02-13T17:19:06.698" v="3217" actId="20577"/>
          <ac:spMkLst>
            <pc:docMk/>
            <pc:sldMk cId="824676405" sldId="293"/>
            <ac:spMk id="2" creationId="{8BC1B8B1-E948-2E39-A339-A97FE7210497}"/>
          </ac:spMkLst>
        </pc:spChg>
      </pc:sldChg>
      <pc:sldChg chg="modSp add mod ord">
        <pc:chgData name="Tomaso Castellani" userId="59fd71cc-7b05-4d63-a06c-c551c56b86a5" providerId="ADAL" clId="{C44F27EB-3B96-44EF-90CC-56EF271FE16A}" dt="2023-02-13T17:20:27.808" v="3291" actId="20577"/>
        <pc:sldMkLst>
          <pc:docMk/>
          <pc:sldMk cId="3880019906" sldId="294"/>
        </pc:sldMkLst>
        <pc:spChg chg="mod">
          <ac:chgData name="Tomaso Castellani" userId="59fd71cc-7b05-4d63-a06c-c551c56b86a5" providerId="ADAL" clId="{C44F27EB-3B96-44EF-90CC-56EF271FE16A}" dt="2023-02-13T17:20:27.808" v="3291" actId="20577"/>
          <ac:spMkLst>
            <pc:docMk/>
            <pc:sldMk cId="3880019906" sldId="294"/>
            <ac:spMk id="2" creationId="{8BC1B8B1-E948-2E39-A339-A97FE7210497}"/>
          </ac:spMkLst>
        </pc:spChg>
      </pc:sldChg>
      <pc:sldChg chg="modSp add ord">
        <pc:chgData name="Tomaso Castellani" userId="59fd71cc-7b05-4d63-a06c-c551c56b86a5" providerId="ADAL" clId="{C44F27EB-3B96-44EF-90CC-56EF271FE16A}" dt="2023-02-13T17:36:15.751" v="3704" actId="20577"/>
        <pc:sldMkLst>
          <pc:docMk/>
          <pc:sldMk cId="3352650531" sldId="295"/>
        </pc:sldMkLst>
        <pc:spChg chg="mod">
          <ac:chgData name="Tomaso Castellani" userId="59fd71cc-7b05-4d63-a06c-c551c56b86a5" providerId="ADAL" clId="{C44F27EB-3B96-44EF-90CC-56EF271FE16A}" dt="2023-02-13T17:36:15.751" v="3704" actId="20577"/>
          <ac:spMkLst>
            <pc:docMk/>
            <pc:sldMk cId="3352650531" sldId="295"/>
            <ac:spMk id="9" creationId="{D887CA13-07E8-4354-7AEC-8577B4798016}"/>
          </ac:spMkLst>
        </pc:spChg>
      </pc:sldChg>
      <pc:sldChg chg="addSp delSp modSp add mod">
        <pc:chgData name="Tomaso Castellani" userId="59fd71cc-7b05-4d63-a06c-c551c56b86a5" providerId="ADAL" clId="{C44F27EB-3B96-44EF-90CC-56EF271FE16A}" dt="2023-02-14T17:44:30.651" v="3789" actId="20577"/>
        <pc:sldMkLst>
          <pc:docMk/>
          <pc:sldMk cId="1064746768" sldId="296"/>
        </pc:sldMkLst>
        <pc:spChg chg="mod">
          <ac:chgData name="Tomaso Castellani" userId="59fd71cc-7b05-4d63-a06c-c551c56b86a5" providerId="ADAL" clId="{C44F27EB-3B96-44EF-90CC-56EF271FE16A}" dt="2023-02-14T17:44:30.651" v="3789" actId="20577"/>
          <ac:spMkLst>
            <pc:docMk/>
            <pc:sldMk cId="1064746768" sldId="296"/>
            <ac:spMk id="6" creationId="{E3D4D8CC-2382-BC6B-7756-B5F64C5859AD}"/>
          </ac:spMkLst>
        </pc:spChg>
        <pc:spChg chg="mod">
          <ac:chgData name="Tomaso Castellani" userId="59fd71cc-7b05-4d63-a06c-c551c56b86a5" providerId="ADAL" clId="{C44F27EB-3B96-44EF-90CC-56EF271FE16A}" dt="2023-02-13T17:29:57.305" v="3455" actId="20577"/>
          <ac:spMkLst>
            <pc:docMk/>
            <pc:sldMk cId="1064746768" sldId="296"/>
            <ac:spMk id="27" creationId="{6D3A3805-B043-E6A0-6ACF-60AC132C6925}"/>
          </ac:spMkLst>
        </pc:spChg>
        <pc:picChg chg="add mod">
          <ac:chgData name="Tomaso Castellani" userId="59fd71cc-7b05-4d63-a06c-c551c56b86a5" providerId="ADAL" clId="{C44F27EB-3B96-44EF-90CC-56EF271FE16A}" dt="2023-02-13T17:31:58.176" v="3469" actId="1582"/>
          <ac:picMkLst>
            <pc:docMk/>
            <pc:sldMk cId="1064746768" sldId="296"/>
            <ac:picMk id="4" creationId="{68EDCB49-C45E-AEF8-34D6-B123A4C2144A}"/>
          </ac:picMkLst>
        </pc:picChg>
        <pc:picChg chg="del">
          <ac:chgData name="Tomaso Castellani" userId="59fd71cc-7b05-4d63-a06c-c551c56b86a5" providerId="ADAL" clId="{C44F27EB-3B96-44EF-90CC-56EF271FE16A}" dt="2023-02-13T17:28:21.941" v="3408" actId="478"/>
          <ac:picMkLst>
            <pc:docMk/>
            <pc:sldMk cId="1064746768" sldId="296"/>
            <ac:picMk id="5" creationId="{EEB910F0-C057-848E-53A3-CE784A6AA3F5}"/>
          </ac:picMkLst>
        </pc:picChg>
        <pc:picChg chg="del">
          <ac:chgData name="Tomaso Castellani" userId="59fd71cc-7b05-4d63-a06c-c551c56b86a5" providerId="ADAL" clId="{C44F27EB-3B96-44EF-90CC-56EF271FE16A}" dt="2023-02-13T17:27:58.233" v="3407" actId="478"/>
          <ac:picMkLst>
            <pc:docMk/>
            <pc:sldMk cId="1064746768" sldId="296"/>
            <ac:picMk id="9" creationId="{72A18819-8B49-BF5A-74D3-D6E10F4E2BF1}"/>
          </ac:picMkLst>
        </pc:picChg>
        <pc:picChg chg="add del mod">
          <ac:chgData name="Tomaso Castellani" userId="59fd71cc-7b05-4d63-a06c-c551c56b86a5" providerId="ADAL" clId="{C44F27EB-3B96-44EF-90CC-56EF271FE16A}" dt="2023-02-14T17:43:32.385" v="3739" actId="478"/>
          <ac:picMkLst>
            <pc:docMk/>
            <pc:sldMk cId="1064746768" sldId="296"/>
            <ac:picMk id="1026" creationId="{6A464F2F-ED4B-9060-D9FF-F87C7AEF7912}"/>
          </ac:picMkLst>
        </pc:picChg>
        <pc:picChg chg="add mod">
          <ac:chgData name="Tomaso Castellani" userId="59fd71cc-7b05-4d63-a06c-c551c56b86a5" providerId="ADAL" clId="{C44F27EB-3B96-44EF-90CC-56EF271FE16A}" dt="2023-02-14T17:43:36.493" v="3740" actId="1076"/>
          <ac:picMkLst>
            <pc:docMk/>
            <pc:sldMk cId="1064746768" sldId="296"/>
            <ac:picMk id="3074" creationId="{A7B357BB-36F3-88D4-E0C3-64CBA1E018CC}"/>
          </ac:picMkLst>
        </pc:picChg>
      </pc:sldChg>
      <pc:sldChg chg="addSp delSp modSp add mod ord">
        <pc:chgData name="Tomaso Castellani" userId="59fd71cc-7b05-4d63-a06c-c551c56b86a5" providerId="ADAL" clId="{C44F27EB-3B96-44EF-90CC-56EF271FE16A}" dt="2023-02-15T11:21:42.506" v="4996" actId="1076"/>
        <pc:sldMkLst>
          <pc:docMk/>
          <pc:sldMk cId="814872045" sldId="297"/>
        </pc:sldMkLst>
        <pc:spChg chg="mod">
          <ac:chgData name="Tomaso Castellani" userId="59fd71cc-7b05-4d63-a06c-c551c56b86a5" providerId="ADAL" clId="{C44F27EB-3B96-44EF-90CC-56EF271FE16A}" dt="2023-02-15T11:17:35.868" v="4912" actId="1076"/>
          <ac:spMkLst>
            <pc:docMk/>
            <pc:sldMk cId="814872045" sldId="297"/>
            <ac:spMk id="3" creationId="{6B497C59-9041-73EA-081E-BC10D2A11978}"/>
          </ac:spMkLst>
        </pc:spChg>
        <pc:spChg chg="mod">
          <ac:chgData name="Tomaso Castellani" userId="59fd71cc-7b05-4d63-a06c-c551c56b86a5" providerId="ADAL" clId="{C44F27EB-3B96-44EF-90CC-56EF271FE16A}" dt="2023-02-15T11:17:35.868" v="4912" actId="1076"/>
          <ac:spMkLst>
            <pc:docMk/>
            <pc:sldMk cId="814872045" sldId="297"/>
            <ac:spMk id="5" creationId="{98E849EC-54A7-299C-7E63-7710425903C4}"/>
          </ac:spMkLst>
        </pc:spChg>
        <pc:spChg chg="mod">
          <ac:chgData name="Tomaso Castellani" userId="59fd71cc-7b05-4d63-a06c-c551c56b86a5" providerId="ADAL" clId="{C44F27EB-3B96-44EF-90CC-56EF271FE16A}" dt="2023-02-15T11:17:35.868" v="4912" actId="1076"/>
          <ac:spMkLst>
            <pc:docMk/>
            <pc:sldMk cId="814872045" sldId="297"/>
            <ac:spMk id="6" creationId="{613024EF-0840-18E5-F66E-3BAD4DF8BBA0}"/>
          </ac:spMkLst>
        </pc:spChg>
        <pc:spChg chg="del mod">
          <ac:chgData name="Tomaso Castellani" userId="59fd71cc-7b05-4d63-a06c-c551c56b86a5" providerId="ADAL" clId="{C44F27EB-3B96-44EF-90CC-56EF271FE16A}" dt="2023-02-15T11:15:58.565" v="4883" actId="478"/>
          <ac:spMkLst>
            <pc:docMk/>
            <pc:sldMk cId="814872045" sldId="297"/>
            <ac:spMk id="7" creationId="{9540E876-229A-CF6B-14BA-8C8494ABF0E7}"/>
          </ac:spMkLst>
        </pc:spChg>
        <pc:spChg chg="mod">
          <ac:chgData name="Tomaso Castellani" userId="59fd71cc-7b05-4d63-a06c-c551c56b86a5" providerId="ADAL" clId="{C44F27EB-3B96-44EF-90CC-56EF271FE16A}" dt="2023-02-15T11:18:23.784" v="4914" actId="1076"/>
          <ac:spMkLst>
            <pc:docMk/>
            <pc:sldMk cId="814872045" sldId="297"/>
            <ac:spMk id="14" creationId="{B9423105-24F3-94F9-40CF-6EE94D5EF72A}"/>
          </ac:spMkLst>
        </pc:spChg>
        <pc:spChg chg="del mod">
          <ac:chgData name="Tomaso Castellani" userId="59fd71cc-7b05-4d63-a06c-c551c56b86a5" providerId="ADAL" clId="{C44F27EB-3B96-44EF-90CC-56EF271FE16A}" dt="2023-02-15T11:16:55.646" v="4905"/>
          <ac:spMkLst>
            <pc:docMk/>
            <pc:sldMk cId="814872045" sldId="297"/>
            <ac:spMk id="15" creationId="{C74E50B5-369A-3310-C6AE-123674E92B04}"/>
          </ac:spMkLst>
        </pc:spChg>
        <pc:spChg chg="add mod">
          <ac:chgData name="Tomaso Castellani" userId="59fd71cc-7b05-4d63-a06c-c551c56b86a5" providerId="ADAL" clId="{C44F27EB-3B96-44EF-90CC-56EF271FE16A}" dt="2023-02-15T11:21:42.506" v="4996" actId="1076"/>
          <ac:spMkLst>
            <pc:docMk/>
            <pc:sldMk cId="814872045" sldId="297"/>
            <ac:spMk id="23" creationId="{8E7D7391-1600-F242-684D-80F94D7BE4E5}"/>
          </ac:spMkLst>
        </pc:spChg>
        <pc:spChg chg="add del">
          <ac:chgData name="Tomaso Castellani" userId="59fd71cc-7b05-4d63-a06c-c551c56b86a5" providerId="ADAL" clId="{C44F27EB-3B96-44EF-90CC-56EF271FE16A}" dt="2023-02-15T11:15:50.343" v="4879" actId="478"/>
          <ac:spMkLst>
            <pc:docMk/>
            <pc:sldMk cId="814872045" sldId="297"/>
            <ac:spMk id="28" creationId="{876150EB-CBCB-69F5-014E-50599FDC1C49}"/>
          </ac:spMkLst>
        </pc:spChg>
        <pc:spChg chg="del">
          <ac:chgData name="Tomaso Castellani" userId="59fd71cc-7b05-4d63-a06c-c551c56b86a5" providerId="ADAL" clId="{C44F27EB-3B96-44EF-90CC-56EF271FE16A}" dt="2023-02-15T11:15:32.182" v="4875" actId="478"/>
          <ac:spMkLst>
            <pc:docMk/>
            <pc:sldMk cId="814872045" sldId="297"/>
            <ac:spMk id="34" creationId="{D6A0ED7C-A870-44CB-00C5-7D8F2AB01D3E}"/>
          </ac:spMkLst>
        </pc:spChg>
        <pc:spChg chg="del mod">
          <ac:chgData name="Tomaso Castellani" userId="59fd71cc-7b05-4d63-a06c-c551c56b86a5" providerId="ADAL" clId="{C44F27EB-3B96-44EF-90CC-56EF271FE16A}" dt="2023-02-15T11:16:00.819" v="4884" actId="478"/>
          <ac:spMkLst>
            <pc:docMk/>
            <pc:sldMk cId="814872045" sldId="297"/>
            <ac:spMk id="35" creationId="{DD3B0875-A71E-12E4-4F8C-93739D1E1402}"/>
          </ac:spMkLst>
        </pc:spChg>
        <pc:picChg chg="add mod">
          <ac:chgData name="Tomaso Castellani" userId="59fd71cc-7b05-4d63-a06c-c551c56b86a5" providerId="ADAL" clId="{C44F27EB-3B96-44EF-90CC-56EF271FE16A}" dt="2023-02-15T11:20:10.481" v="4926" actId="1076"/>
          <ac:picMkLst>
            <pc:docMk/>
            <pc:sldMk cId="814872045" sldId="297"/>
            <ac:picMk id="20" creationId="{C0A1B4D7-285F-E4E8-FF78-45B56BD0902B}"/>
          </ac:picMkLst>
        </pc:picChg>
        <pc:picChg chg="add mod">
          <ac:chgData name="Tomaso Castellani" userId="59fd71cc-7b05-4d63-a06c-c551c56b86a5" providerId="ADAL" clId="{C44F27EB-3B96-44EF-90CC-56EF271FE16A}" dt="2023-02-15T11:21:00.205" v="4934" actId="1076"/>
          <ac:picMkLst>
            <pc:docMk/>
            <pc:sldMk cId="814872045" sldId="297"/>
            <ac:picMk id="22" creationId="{730B92A9-897F-0ABC-783D-F7E4CCC836D0}"/>
          </ac:picMkLst>
        </pc:picChg>
        <pc:cxnChg chg="mod">
          <ac:chgData name="Tomaso Castellani" userId="59fd71cc-7b05-4d63-a06c-c551c56b86a5" providerId="ADAL" clId="{C44F27EB-3B96-44EF-90CC-56EF271FE16A}" dt="2023-02-15T11:17:35.868" v="4912" actId="1076"/>
          <ac:cxnSpMkLst>
            <pc:docMk/>
            <pc:sldMk cId="814872045" sldId="297"/>
            <ac:cxnSpMk id="17" creationId="{D24781AC-138F-BC63-286E-084BDAF658DF}"/>
          </ac:cxnSpMkLst>
        </pc:cxnChg>
        <pc:cxnChg chg="add mod">
          <ac:chgData name="Tomaso Castellani" userId="59fd71cc-7b05-4d63-a06c-c551c56b86a5" providerId="ADAL" clId="{C44F27EB-3B96-44EF-90CC-56EF271FE16A}" dt="2023-02-15T11:17:35.868" v="4912" actId="1076"/>
          <ac:cxnSpMkLst>
            <pc:docMk/>
            <pc:sldMk cId="814872045" sldId="297"/>
            <ac:cxnSpMk id="19" creationId="{0DB7A3BC-AC23-8B25-182F-EDFBBBA2B446}"/>
          </ac:cxnSpMkLst>
        </pc:cxnChg>
        <pc:cxnChg chg="del mod">
          <ac:chgData name="Tomaso Castellani" userId="59fd71cc-7b05-4d63-a06c-c551c56b86a5" providerId="ADAL" clId="{C44F27EB-3B96-44EF-90CC-56EF271FE16A}" dt="2023-02-15T11:15:34.079" v="4876" actId="478"/>
          <ac:cxnSpMkLst>
            <pc:docMk/>
            <pc:sldMk cId="814872045" sldId="297"/>
            <ac:cxnSpMk id="30" creationId="{48AB748F-30E8-3F48-8D95-DF9E07332188}"/>
          </ac:cxnSpMkLst>
        </pc:cxnChg>
        <pc:cxnChg chg="del mod">
          <ac:chgData name="Tomaso Castellani" userId="59fd71cc-7b05-4d63-a06c-c551c56b86a5" providerId="ADAL" clId="{C44F27EB-3B96-44EF-90CC-56EF271FE16A}" dt="2023-02-15T11:15:52.911" v="4880" actId="478"/>
          <ac:cxnSpMkLst>
            <pc:docMk/>
            <pc:sldMk cId="814872045" sldId="297"/>
            <ac:cxnSpMk id="32" creationId="{F4ADA840-A40E-B891-0C4D-E4A09831BEA3}"/>
          </ac:cxnSpMkLst>
        </pc:cxnChg>
      </pc:sldChg>
      <pc:sldChg chg="new del">
        <pc:chgData name="Tomaso Castellani" userId="59fd71cc-7b05-4d63-a06c-c551c56b86a5" providerId="ADAL" clId="{C44F27EB-3B96-44EF-90CC-56EF271FE16A}" dt="2023-02-13T17:30:25.554" v="3462" actId="680"/>
        <pc:sldMkLst>
          <pc:docMk/>
          <pc:sldMk cId="865812366" sldId="297"/>
        </pc:sldMkLst>
      </pc:sldChg>
      <pc:sldChg chg="addSp delSp modSp add mod">
        <pc:chgData name="Tomaso Castellani" userId="59fd71cc-7b05-4d63-a06c-c551c56b86a5" providerId="ADAL" clId="{C44F27EB-3B96-44EF-90CC-56EF271FE16A}" dt="2023-02-15T16:31:26.670" v="5720" actId="1076"/>
        <pc:sldMkLst>
          <pc:docMk/>
          <pc:sldMk cId="1667530032" sldId="298"/>
        </pc:sldMkLst>
        <pc:spChg chg="mod ord">
          <ac:chgData name="Tomaso Castellani" userId="59fd71cc-7b05-4d63-a06c-c551c56b86a5" providerId="ADAL" clId="{C44F27EB-3B96-44EF-90CC-56EF271FE16A}" dt="2023-02-15T16:26:45.400" v="5650" actId="1076"/>
          <ac:spMkLst>
            <pc:docMk/>
            <pc:sldMk cId="1667530032" sldId="298"/>
            <ac:spMk id="3" creationId="{13320BFA-762C-95AD-858F-56C40EDAF568}"/>
          </ac:spMkLst>
        </pc:spChg>
        <pc:spChg chg="mod">
          <ac:chgData name="Tomaso Castellani" userId="59fd71cc-7b05-4d63-a06c-c551c56b86a5" providerId="ADAL" clId="{C44F27EB-3B96-44EF-90CC-56EF271FE16A}" dt="2023-02-15T16:26:45.400" v="5650" actId="1076"/>
          <ac:spMkLst>
            <pc:docMk/>
            <pc:sldMk cId="1667530032" sldId="298"/>
            <ac:spMk id="4" creationId="{63203C6D-EBA5-0958-A5C2-22533EE8275B}"/>
          </ac:spMkLst>
        </pc:spChg>
        <pc:spChg chg="del mod">
          <ac:chgData name="Tomaso Castellani" userId="59fd71cc-7b05-4d63-a06c-c551c56b86a5" providerId="ADAL" clId="{C44F27EB-3B96-44EF-90CC-56EF271FE16A}" dt="2023-02-15T16:21:47.540" v="5496" actId="478"/>
          <ac:spMkLst>
            <pc:docMk/>
            <pc:sldMk cId="1667530032" sldId="298"/>
            <ac:spMk id="5" creationId="{CB715C9E-C009-110B-DD96-049B02375F01}"/>
          </ac:spMkLst>
        </pc:spChg>
        <pc:spChg chg="mod">
          <ac:chgData name="Tomaso Castellani" userId="59fd71cc-7b05-4d63-a06c-c551c56b86a5" providerId="ADAL" clId="{C44F27EB-3B96-44EF-90CC-56EF271FE16A}" dt="2023-02-15T16:26:45.400" v="5650" actId="1076"/>
          <ac:spMkLst>
            <pc:docMk/>
            <pc:sldMk cId="1667530032" sldId="298"/>
            <ac:spMk id="6" creationId="{DD6956E4-E53E-8A90-BEA1-3428BA171EA0}"/>
          </ac:spMkLst>
        </pc:spChg>
        <pc:spChg chg="mod">
          <ac:chgData name="Tomaso Castellani" userId="59fd71cc-7b05-4d63-a06c-c551c56b86a5" providerId="ADAL" clId="{C44F27EB-3B96-44EF-90CC-56EF271FE16A}" dt="2023-02-15T16:27:13.751" v="5652" actId="1076"/>
          <ac:spMkLst>
            <pc:docMk/>
            <pc:sldMk cId="1667530032" sldId="298"/>
            <ac:spMk id="7" creationId="{DDC4BF22-FED0-D612-CD68-AFA4E4A9C0A6}"/>
          </ac:spMkLst>
        </pc:spChg>
        <pc:spChg chg="mod">
          <ac:chgData name="Tomaso Castellani" userId="59fd71cc-7b05-4d63-a06c-c551c56b86a5" providerId="ADAL" clId="{C44F27EB-3B96-44EF-90CC-56EF271FE16A}" dt="2023-02-15T16:26:45.400" v="5650" actId="1076"/>
          <ac:spMkLst>
            <pc:docMk/>
            <pc:sldMk cId="1667530032" sldId="298"/>
            <ac:spMk id="11" creationId="{B8076EFE-03FC-AE87-C3BE-2B69120C50E1}"/>
          </ac:spMkLst>
        </pc:spChg>
        <pc:spChg chg="mod">
          <ac:chgData name="Tomaso Castellani" userId="59fd71cc-7b05-4d63-a06c-c551c56b86a5" providerId="ADAL" clId="{C44F27EB-3B96-44EF-90CC-56EF271FE16A}" dt="2023-02-15T16:26:45.400" v="5650" actId="1076"/>
          <ac:spMkLst>
            <pc:docMk/>
            <pc:sldMk cId="1667530032" sldId="298"/>
            <ac:spMk id="12" creationId="{008FFE15-080A-C573-81D7-3C57B47139FC}"/>
          </ac:spMkLst>
        </pc:spChg>
        <pc:spChg chg="mod ord">
          <ac:chgData name="Tomaso Castellani" userId="59fd71cc-7b05-4d63-a06c-c551c56b86a5" providerId="ADAL" clId="{C44F27EB-3B96-44EF-90CC-56EF271FE16A}" dt="2023-02-15T16:26:45.400" v="5650" actId="1076"/>
          <ac:spMkLst>
            <pc:docMk/>
            <pc:sldMk cId="1667530032" sldId="298"/>
            <ac:spMk id="13" creationId="{D03E809F-D354-63CF-6FBC-A460AF0A137A}"/>
          </ac:spMkLst>
        </pc:spChg>
        <pc:spChg chg="add del mod">
          <ac:chgData name="Tomaso Castellani" userId="59fd71cc-7b05-4d63-a06c-c551c56b86a5" providerId="ADAL" clId="{C44F27EB-3B96-44EF-90CC-56EF271FE16A}" dt="2023-02-15T16:28:47.018" v="5656" actId="478"/>
          <ac:spMkLst>
            <pc:docMk/>
            <pc:sldMk cId="1667530032" sldId="298"/>
            <ac:spMk id="14" creationId="{2E89C845-3000-537D-59DB-A130FB797F16}"/>
          </ac:spMkLst>
        </pc:spChg>
        <pc:spChg chg="add mod">
          <ac:chgData name="Tomaso Castellani" userId="59fd71cc-7b05-4d63-a06c-c551c56b86a5" providerId="ADAL" clId="{C44F27EB-3B96-44EF-90CC-56EF271FE16A}" dt="2023-02-15T16:31:26.670" v="5720" actId="1076"/>
          <ac:spMkLst>
            <pc:docMk/>
            <pc:sldMk cId="1667530032" sldId="298"/>
            <ac:spMk id="15" creationId="{C08B14AE-4FC2-6D93-8975-8D27609093BF}"/>
          </ac:spMkLst>
        </pc:spChg>
        <pc:picChg chg="add mod">
          <ac:chgData name="Tomaso Castellani" userId="59fd71cc-7b05-4d63-a06c-c551c56b86a5" providerId="ADAL" clId="{C44F27EB-3B96-44EF-90CC-56EF271FE16A}" dt="2023-02-15T16:26:45.400" v="5650" actId="1076"/>
          <ac:picMkLst>
            <pc:docMk/>
            <pc:sldMk cId="1667530032" sldId="298"/>
            <ac:picMk id="10" creationId="{4FAA6B6E-B47F-FD86-E96C-455F830BF59D}"/>
          </ac:picMkLst>
        </pc:picChg>
        <pc:picChg chg="mod">
          <ac:chgData name="Tomaso Castellani" userId="59fd71cc-7b05-4d63-a06c-c551c56b86a5" providerId="ADAL" clId="{C44F27EB-3B96-44EF-90CC-56EF271FE16A}" dt="2023-02-15T16:27:18.535" v="5653" actId="1076"/>
          <ac:picMkLst>
            <pc:docMk/>
            <pc:sldMk cId="1667530032" sldId="298"/>
            <ac:picMk id="5122" creationId="{092F0B90-8F59-2CDE-9CEF-8B942DD0DC76}"/>
          </ac:picMkLst>
        </pc:picChg>
        <pc:picChg chg="del">
          <ac:chgData name="Tomaso Castellani" userId="59fd71cc-7b05-4d63-a06c-c551c56b86a5" providerId="ADAL" clId="{C44F27EB-3B96-44EF-90CC-56EF271FE16A}" dt="2023-02-15T16:19:27.804" v="5481" actId="478"/>
          <ac:picMkLst>
            <pc:docMk/>
            <pc:sldMk cId="1667530032" sldId="298"/>
            <ac:picMk id="5124" creationId="{CA13505E-FCCF-3C14-B212-1D61A621CD61}"/>
          </ac:picMkLst>
        </pc:picChg>
        <pc:picChg chg="mod">
          <ac:chgData name="Tomaso Castellani" userId="59fd71cc-7b05-4d63-a06c-c551c56b86a5" providerId="ADAL" clId="{C44F27EB-3B96-44EF-90CC-56EF271FE16A}" dt="2023-02-15T16:26:45.400" v="5650" actId="1076"/>
          <ac:picMkLst>
            <pc:docMk/>
            <pc:sldMk cId="1667530032" sldId="298"/>
            <ac:picMk id="5126" creationId="{91E04991-4731-F7F1-2342-4FE1830542C4}"/>
          </ac:picMkLst>
        </pc:picChg>
        <pc:picChg chg="mod">
          <ac:chgData name="Tomaso Castellani" userId="59fd71cc-7b05-4d63-a06c-c551c56b86a5" providerId="ADAL" clId="{C44F27EB-3B96-44EF-90CC-56EF271FE16A}" dt="2023-02-15T16:26:45.400" v="5650" actId="1076"/>
          <ac:picMkLst>
            <pc:docMk/>
            <pc:sldMk cId="1667530032" sldId="298"/>
            <ac:picMk id="5128" creationId="{0B59AB38-861D-DEEB-6AC8-D16721F52ABF}"/>
          </ac:picMkLst>
        </pc:picChg>
      </pc:sldChg>
      <pc:sldChg chg="add del">
        <pc:chgData name="Tomaso Castellani" userId="59fd71cc-7b05-4d63-a06c-c551c56b86a5" providerId="ADAL" clId="{C44F27EB-3B96-44EF-90CC-56EF271FE16A}" dt="2023-02-15T11:19:22.735" v="4916"/>
        <pc:sldMkLst>
          <pc:docMk/>
          <pc:sldMk cId="2840818995" sldId="298"/>
        </pc:sldMkLst>
      </pc:sldChg>
      <pc:sldChg chg="modSp add del">
        <pc:chgData name="Tomaso Castellani" userId="59fd71cc-7b05-4d63-a06c-c551c56b86a5" providerId="ADAL" clId="{C44F27EB-3B96-44EF-90CC-56EF271FE16A}" dt="2023-02-15T11:19:46.115" v="4920" actId="2696"/>
        <pc:sldMkLst>
          <pc:docMk/>
          <pc:sldMk cId="3083176247" sldId="298"/>
        </pc:sldMkLst>
        <pc:picChg chg="mod">
          <ac:chgData name="Tomaso Castellani" userId="59fd71cc-7b05-4d63-a06c-c551c56b86a5" providerId="ADAL" clId="{C44F27EB-3B96-44EF-90CC-56EF271FE16A}" dt="2023-02-15T11:19:31.977" v="4919" actId="1076"/>
          <ac:picMkLst>
            <pc:docMk/>
            <pc:sldMk cId="3083176247" sldId="298"/>
            <ac:picMk id="1026" creationId="{AC4DC88A-CFB4-DBD5-C31D-B65B55F31110}"/>
          </ac:picMkLst>
        </pc:picChg>
      </pc:sldChg>
      <pc:sldChg chg="addSp delSp modSp add mod ord">
        <pc:chgData name="Tomaso Castellani" userId="59fd71cc-7b05-4d63-a06c-c551c56b86a5" providerId="ADAL" clId="{C44F27EB-3B96-44EF-90CC-56EF271FE16A}" dt="2023-02-15T16:59:20.036" v="6521" actId="790"/>
        <pc:sldMkLst>
          <pc:docMk/>
          <pc:sldMk cId="1279111823" sldId="299"/>
        </pc:sldMkLst>
        <pc:spChg chg="mod">
          <ac:chgData name="Tomaso Castellani" userId="59fd71cc-7b05-4d63-a06c-c551c56b86a5" providerId="ADAL" clId="{C44F27EB-3B96-44EF-90CC-56EF271FE16A}" dt="2023-02-15T16:57:27.266" v="6518" actId="1076"/>
          <ac:spMkLst>
            <pc:docMk/>
            <pc:sldMk cId="1279111823" sldId="299"/>
            <ac:spMk id="3" creationId="{24E3E5F2-E655-D53B-FBD1-C49B4B6BEEF7}"/>
          </ac:spMkLst>
        </pc:spChg>
        <pc:spChg chg="add del mod">
          <ac:chgData name="Tomaso Castellani" userId="59fd71cc-7b05-4d63-a06c-c551c56b86a5" providerId="ADAL" clId="{C44F27EB-3B96-44EF-90CC-56EF271FE16A}" dt="2023-02-15T16:54:35.119" v="6483" actId="478"/>
          <ac:spMkLst>
            <pc:docMk/>
            <pc:sldMk cId="1279111823" sldId="299"/>
            <ac:spMk id="5" creationId="{4D94609C-2DB2-8AC3-1405-8C00448CBAD3}"/>
          </ac:spMkLst>
        </pc:spChg>
        <pc:spChg chg="del">
          <ac:chgData name="Tomaso Castellani" userId="59fd71cc-7b05-4d63-a06c-c551c56b86a5" providerId="ADAL" clId="{C44F27EB-3B96-44EF-90CC-56EF271FE16A}" dt="2023-02-15T16:50:05.531" v="6159" actId="478"/>
          <ac:spMkLst>
            <pc:docMk/>
            <pc:sldMk cId="1279111823" sldId="299"/>
            <ac:spMk id="6" creationId="{A075CEB5-A021-2EFB-3FB5-8859AFC8FC0A}"/>
          </ac:spMkLst>
        </pc:spChg>
        <pc:spChg chg="add del mod">
          <ac:chgData name="Tomaso Castellani" userId="59fd71cc-7b05-4d63-a06c-c551c56b86a5" providerId="ADAL" clId="{C44F27EB-3B96-44EF-90CC-56EF271FE16A}" dt="2023-02-15T16:56:08.517" v="6507" actId="478"/>
          <ac:spMkLst>
            <pc:docMk/>
            <pc:sldMk cId="1279111823" sldId="299"/>
            <ac:spMk id="7" creationId="{58BEE111-783A-E9A2-FF5F-B6E1A436920E}"/>
          </ac:spMkLst>
        </pc:spChg>
        <pc:spChg chg="del mod">
          <ac:chgData name="Tomaso Castellani" userId="59fd71cc-7b05-4d63-a06c-c551c56b86a5" providerId="ADAL" clId="{C44F27EB-3B96-44EF-90CC-56EF271FE16A}" dt="2023-02-15T16:48:34.106" v="6157" actId="478"/>
          <ac:spMkLst>
            <pc:docMk/>
            <pc:sldMk cId="1279111823" sldId="299"/>
            <ac:spMk id="8" creationId="{7DCFD5CF-D6CF-A694-937A-61895C86F746}"/>
          </ac:spMkLst>
        </pc:spChg>
        <pc:spChg chg="mod">
          <ac:chgData name="Tomaso Castellani" userId="59fd71cc-7b05-4d63-a06c-c551c56b86a5" providerId="ADAL" clId="{C44F27EB-3B96-44EF-90CC-56EF271FE16A}" dt="2023-02-15T16:59:20.036" v="6521" actId="790"/>
          <ac:spMkLst>
            <pc:docMk/>
            <pc:sldMk cId="1279111823" sldId="299"/>
            <ac:spMk id="9" creationId="{7788D7CC-7F21-5F35-FAE3-610EF20E9187}"/>
          </ac:spMkLst>
        </pc:spChg>
        <pc:spChg chg="add del mod">
          <ac:chgData name="Tomaso Castellani" userId="59fd71cc-7b05-4d63-a06c-c551c56b86a5" providerId="ADAL" clId="{C44F27EB-3B96-44EF-90CC-56EF271FE16A}" dt="2023-02-15T16:56:05.811" v="6506" actId="478"/>
          <ac:spMkLst>
            <pc:docMk/>
            <pc:sldMk cId="1279111823" sldId="299"/>
            <ac:spMk id="11" creationId="{F8BF8777-C154-0801-8748-D8505327861E}"/>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B4C0264-D46A-4E84-B68F-3C3CD6B6C5BA}" type="datetimeFigureOut">
              <a:rPr lang="it-IT" smtClean="0"/>
              <a:t>15/02/2023</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58A1FC7-208A-4D71-9383-8B21ED4F7698}" type="slidenum">
              <a:rPr lang="it-IT" smtClean="0"/>
              <a:t>‹N›</a:t>
            </a:fld>
            <a:endParaRPr lang="it-IT"/>
          </a:p>
        </p:txBody>
      </p:sp>
    </p:spTree>
    <p:extLst>
      <p:ext uri="{BB962C8B-B14F-4D97-AF65-F5344CB8AC3E}">
        <p14:creationId xmlns:p14="http://schemas.microsoft.com/office/powerpoint/2010/main" val="41595143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E58A1FC7-208A-4D71-9383-8B21ED4F7698}" type="slidenum">
              <a:rPr lang="it-IT" smtClean="0"/>
              <a:t>4</a:t>
            </a:fld>
            <a:endParaRPr lang="it-IT"/>
          </a:p>
        </p:txBody>
      </p:sp>
    </p:spTree>
    <p:extLst>
      <p:ext uri="{BB962C8B-B14F-4D97-AF65-F5344CB8AC3E}">
        <p14:creationId xmlns:p14="http://schemas.microsoft.com/office/powerpoint/2010/main" val="2219090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E58A1FC7-208A-4D71-9383-8B21ED4F7698}" type="slidenum">
              <a:rPr lang="it-IT" smtClean="0"/>
              <a:t>5</a:t>
            </a:fld>
            <a:endParaRPr lang="it-IT"/>
          </a:p>
        </p:txBody>
      </p:sp>
    </p:spTree>
    <p:extLst>
      <p:ext uri="{BB962C8B-B14F-4D97-AF65-F5344CB8AC3E}">
        <p14:creationId xmlns:p14="http://schemas.microsoft.com/office/powerpoint/2010/main" val="1293013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1336344-FB5C-D35C-8A02-42A4F81345B5}"/>
              </a:ext>
            </a:extLst>
          </p:cNvPr>
          <p:cNvSpPr>
            <a:spLocks noGrp="1"/>
          </p:cNvSpPr>
          <p:nvPr>
            <p:ph type="ctrTitle"/>
          </p:nvPr>
        </p:nvSpPr>
        <p:spPr>
          <a:xfrm>
            <a:off x="1524000" y="1122363"/>
            <a:ext cx="9144000" cy="2387600"/>
          </a:xfrm>
        </p:spPr>
        <p:txBody>
          <a:bodyPr anchor="b"/>
          <a:lstStyle>
            <a:lvl1pPr algn="ctr">
              <a:defRPr sz="6000"/>
            </a:lvl1pPr>
          </a:lstStyle>
          <a:p>
            <a:r>
              <a:rPr lang="it-IT"/>
              <a:t>Fare clic per modificare lo stile del titolo dello schema</a:t>
            </a:r>
          </a:p>
        </p:txBody>
      </p:sp>
      <p:sp>
        <p:nvSpPr>
          <p:cNvPr id="3" name="Sottotitolo 2">
            <a:extLst>
              <a:ext uri="{FF2B5EF4-FFF2-40B4-BE49-F238E27FC236}">
                <a16:creationId xmlns:a16="http://schemas.microsoft.com/office/drawing/2014/main" id="{D006E562-B630-694C-5D7B-B63848A42C0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p>
        </p:txBody>
      </p:sp>
      <p:sp>
        <p:nvSpPr>
          <p:cNvPr id="4" name="Segnaposto data 3">
            <a:extLst>
              <a:ext uri="{FF2B5EF4-FFF2-40B4-BE49-F238E27FC236}">
                <a16:creationId xmlns:a16="http://schemas.microsoft.com/office/drawing/2014/main" id="{F535BB86-78C1-93AD-47E0-BA55724C13A1}"/>
              </a:ext>
            </a:extLst>
          </p:cNvPr>
          <p:cNvSpPr>
            <a:spLocks noGrp="1"/>
          </p:cNvSpPr>
          <p:nvPr>
            <p:ph type="dt" sz="half" idx="10"/>
          </p:nvPr>
        </p:nvSpPr>
        <p:spPr/>
        <p:txBody>
          <a:bodyPr/>
          <a:lstStyle/>
          <a:p>
            <a:fld id="{A3CA6BD6-57BE-402C-9F90-CFAF333E8EDD}" type="datetimeFigureOut">
              <a:rPr lang="it-IT" smtClean="0"/>
              <a:t>15/02/2023</a:t>
            </a:fld>
            <a:endParaRPr lang="it-IT"/>
          </a:p>
        </p:txBody>
      </p:sp>
      <p:sp>
        <p:nvSpPr>
          <p:cNvPr id="5" name="Segnaposto piè di pagina 4">
            <a:extLst>
              <a:ext uri="{FF2B5EF4-FFF2-40B4-BE49-F238E27FC236}">
                <a16:creationId xmlns:a16="http://schemas.microsoft.com/office/drawing/2014/main" id="{89B20023-C51E-B07C-0586-65FA1AA25C8C}"/>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19906489-2378-681B-1F64-98E7E5D5C16A}"/>
              </a:ext>
            </a:extLst>
          </p:cNvPr>
          <p:cNvSpPr>
            <a:spLocks noGrp="1"/>
          </p:cNvSpPr>
          <p:nvPr>
            <p:ph type="sldNum" sz="quarter" idx="12"/>
          </p:nvPr>
        </p:nvSpPr>
        <p:spPr/>
        <p:txBody>
          <a:bodyPr/>
          <a:lstStyle/>
          <a:p>
            <a:fld id="{3D198945-3DB8-4534-8BB7-C96F49511D26}" type="slidenum">
              <a:rPr lang="it-IT" smtClean="0"/>
              <a:t>‹N›</a:t>
            </a:fld>
            <a:endParaRPr lang="it-IT"/>
          </a:p>
        </p:txBody>
      </p:sp>
    </p:spTree>
    <p:extLst>
      <p:ext uri="{BB962C8B-B14F-4D97-AF65-F5344CB8AC3E}">
        <p14:creationId xmlns:p14="http://schemas.microsoft.com/office/powerpoint/2010/main" val="23770424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5A72A72-009D-9482-0801-E25E68ADC56B}"/>
              </a:ext>
            </a:extLst>
          </p:cNvPr>
          <p:cNvSpPr>
            <a:spLocks noGrp="1"/>
          </p:cNvSpPr>
          <p:nvPr>
            <p:ph type="title"/>
          </p:nvPr>
        </p:nvSpPr>
        <p:spPr/>
        <p:txBody>
          <a:bodyPr/>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B83321CF-65FD-737F-3D08-653948105FA6}"/>
              </a:ext>
            </a:extLst>
          </p:cNvPr>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0B3AA460-A426-DBED-6410-3AA4CACC0869}"/>
              </a:ext>
            </a:extLst>
          </p:cNvPr>
          <p:cNvSpPr>
            <a:spLocks noGrp="1"/>
          </p:cNvSpPr>
          <p:nvPr>
            <p:ph type="dt" sz="half" idx="10"/>
          </p:nvPr>
        </p:nvSpPr>
        <p:spPr/>
        <p:txBody>
          <a:bodyPr/>
          <a:lstStyle/>
          <a:p>
            <a:fld id="{A3CA6BD6-57BE-402C-9F90-CFAF333E8EDD}" type="datetimeFigureOut">
              <a:rPr lang="it-IT" smtClean="0"/>
              <a:t>15/02/2023</a:t>
            </a:fld>
            <a:endParaRPr lang="it-IT"/>
          </a:p>
        </p:txBody>
      </p:sp>
      <p:sp>
        <p:nvSpPr>
          <p:cNvPr id="5" name="Segnaposto piè di pagina 4">
            <a:extLst>
              <a:ext uri="{FF2B5EF4-FFF2-40B4-BE49-F238E27FC236}">
                <a16:creationId xmlns:a16="http://schemas.microsoft.com/office/drawing/2014/main" id="{2ACCA041-B1F9-574D-B407-90835EAEA4A4}"/>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3FF307E6-2396-8479-FD8A-506FB3654D94}"/>
              </a:ext>
            </a:extLst>
          </p:cNvPr>
          <p:cNvSpPr>
            <a:spLocks noGrp="1"/>
          </p:cNvSpPr>
          <p:nvPr>
            <p:ph type="sldNum" sz="quarter" idx="12"/>
          </p:nvPr>
        </p:nvSpPr>
        <p:spPr/>
        <p:txBody>
          <a:bodyPr/>
          <a:lstStyle/>
          <a:p>
            <a:fld id="{3D198945-3DB8-4534-8BB7-C96F49511D26}" type="slidenum">
              <a:rPr lang="it-IT" smtClean="0"/>
              <a:t>‹N›</a:t>
            </a:fld>
            <a:endParaRPr lang="it-IT"/>
          </a:p>
        </p:txBody>
      </p:sp>
    </p:spTree>
    <p:extLst>
      <p:ext uri="{BB962C8B-B14F-4D97-AF65-F5344CB8AC3E}">
        <p14:creationId xmlns:p14="http://schemas.microsoft.com/office/powerpoint/2010/main" val="34557550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a:extLst>
              <a:ext uri="{FF2B5EF4-FFF2-40B4-BE49-F238E27FC236}">
                <a16:creationId xmlns:a16="http://schemas.microsoft.com/office/drawing/2014/main" id="{95ADD53B-E545-F435-CED5-9BE9A5DDAB11}"/>
              </a:ext>
            </a:extLst>
          </p:cNvPr>
          <p:cNvSpPr>
            <a:spLocks noGrp="1"/>
          </p:cNvSpPr>
          <p:nvPr>
            <p:ph type="title" orient="vert"/>
          </p:nvPr>
        </p:nvSpPr>
        <p:spPr>
          <a:xfrm>
            <a:off x="8724900" y="365125"/>
            <a:ext cx="2628900" cy="5811838"/>
          </a:xfrm>
        </p:spPr>
        <p:txBody>
          <a:bodyPr vert="eaVert"/>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76660D87-685A-F797-6FBD-7B258BF9DCE2}"/>
              </a:ext>
            </a:extLst>
          </p:cNvPr>
          <p:cNvSpPr>
            <a:spLocks noGrp="1"/>
          </p:cNvSpPr>
          <p:nvPr>
            <p:ph type="body" orient="vert" idx="1"/>
          </p:nvPr>
        </p:nvSpPr>
        <p:spPr>
          <a:xfrm>
            <a:off x="838200" y="365125"/>
            <a:ext cx="7734300" cy="5811838"/>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87527F8D-5DD7-5CC8-F385-3E9B65372369}"/>
              </a:ext>
            </a:extLst>
          </p:cNvPr>
          <p:cNvSpPr>
            <a:spLocks noGrp="1"/>
          </p:cNvSpPr>
          <p:nvPr>
            <p:ph type="dt" sz="half" idx="10"/>
          </p:nvPr>
        </p:nvSpPr>
        <p:spPr/>
        <p:txBody>
          <a:bodyPr/>
          <a:lstStyle/>
          <a:p>
            <a:fld id="{A3CA6BD6-57BE-402C-9F90-CFAF333E8EDD}" type="datetimeFigureOut">
              <a:rPr lang="it-IT" smtClean="0"/>
              <a:t>15/02/2023</a:t>
            </a:fld>
            <a:endParaRPr lang="it-IT"/>
          </a:p>
        </p:txBody>
      </p:sp>
      <p:sp>
        <p:nvSpPr>
          <p:cNvPr id="5" name="Segnaposto piè di pagina 4">
            <a:extLst>
              <a:ext uri="{FF2B5EF4-FFF2-40B4-BE49-F238E27FC236}">
                <a16:creationId xmlns:a16="http://schemas.microsoft.com/office/drawing/2014/main" id="{63A9E82E-9F93-1E01-A449-7E5A95A08029}"/>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F121FD07-2195-542B-8A64-75FAB00666CD}"/>
              </a:ext>
            </a:extLst>
          </p:cNvPr>
          <p:cNvSpPr>
            <a:spLocks noGrp="1"/>
          </p:cNvSpPr>
          <p:nvPr>
            <p:ph type="sldNum" sz="quarter" idx="12"/>
          </p:nvPr>
        </p:nvSpPr>
        <p:spPr/>
        <p:txBody>
          <a:bodyPr/>
          <a:lstStyle/>
          <a:p>
            <a:fld id="{3D198945-3DB8-4534-8BB7-C96F49511D26}" type="slidenum">
              <a:rPr lang="it-IT" smtClean="0"/>
              <a:t>‹N›</a:t>
            </a:fld>
            <a:endParaRPr lang="it-IT"/>
          </a:p>
        </p:txBody>
      </p:sp>
    </p:spTree>
    <p:extLst>
      <p:ext uri="{BB962C8B-B14F-4D97-AF65-F5344CB8AC3E}">
        <p14:creationId xmlns:p14="http://schemas.microsoft.com/office/powerpoint/2010/main" val="9815133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BFD26C9-0953-2F6E-47FC-1C59B955A3C1}"/>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F05A4AE3-7C15-A6E9-0F44-67BA1686FBD0}"/>
              </a:ext>
            </a:extLst>
          </p:cNvPr>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B4851F64-17AB-12E2-C6BF-08ED6A26FD69}"/>
              </a:ext>
            </a:extLst>
          </p:cNvPr>
          <p:cNvSpPr>
            <a:spLocks noGrp="1"/>
          </p:cNvSpPr>
          <p:nvPr>
            <p:ph type="dt" sz="half" idx="10"/>
          </p:nvPr>
        </p:nvSpPr>
        <p:spPr/>
        <p:txBody>
          <a:bodyPr/>
          <a:lstStyle/>
          <a:p>
            <a:fld id="{A3CA6BD6-57BE-402C-9F90-CFAF333E8EDD}" type="datetimeFigureOut">
              <a:rPr lang="it-IT" smtClean="0"/>
              <a:t>15/02/2023</a:t>
            </a:fld>
            <a:endParaRPr lang="it-IT"/>
          </a:p>
        </p:txBody>
      </p:sp>
      <p:sp>
        <p:nvSpPr>
          <p:cNvPr id="5" name="Segnaposto piè di pagina 4">
            <a:extLst>
              <a:ext uri="{FF2B5EF4-FFF2-40B4-BE49-F238E27FC236}">
                <a16:creationId xmlns:a16="http://schemas.microsoft.com/office/drawing/2014/main" id="{7F28DA97-B688-682E-624F-73127AF9385D}"/>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EEC65799-3DDC-29B7-A61B-1BE170EEEBAA}"/>
              </a:ext>
            </a:extLst>
          </p:cNvPr>
          <p:cNvSpPr>
            <a:spLocks noGrp="1"/>
          </p:cNvSpPr>
          <p:nvPr>
            <p:ph type="sldNum" sz="quarter" idx="12"/>
          </p:nvPr>
        </p:nvSpPr>
        <p:spPr/>
        <p:txBody>
          <a:bodyPr/>
          <a:lstStyle/>
          <a:p>
            <a:fld id="{3D198945-3DB8-4534-8BB7-C96F49511D26}" type="slidenum">
              <a:rPr lang="it-IT" smtClean="0"/>
              <a:t>‹N›</a:t>
            </a:fld>
            <a:endParaRPr lang="it-IT"/>
          </a:p>
        </p:txBody>
      </p:sp>
    </p:spTree>
    <p:extLst>
      <p:ext uri="{BB962C8B-B14F-4D97-AF65-F5344CB8AC3E}">
        <p14:creationId xmlns:p14="http://schemas.microsoft.com/office/powerpoint/2010/main" val="8966356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3C9CC1-356E-6FB8-4C39-89A3122E81EC}"/>
              </a:ext>
            </a:extLst>
          </p:cNvPr>
          <p:cNvSpPr>
            <a:spLocks noGrp="1"/>
          </p:cNvSpPr>
          <p:nvPr>
            <p:ph type="title"/>
          </p:nvPr>
        </p:nvSpPr>
        <p:spPr>
          <a:xfrm>
            <a:off x="831850" y="1709738"/>
            <a:ext cx="10515600" cy="2852737"/>
          </a:xfrm>
        </p:spPr>
        <p:txBody>
          <a:bodyPr anchor="b"/>
          <a:lstStyle>
            <a:lvl1pPr>
              <a:defRPr sz="6000"/>
            </a:lvl1pPr>
          </a:lstStyle>
          <a:p>
            <a:r>
              <a:rPr lang="it-IT"/>
              <a:t>Fare clic per modificare lo stile del titolo dello schema</a:t>
            </a:r>
          </a:p>
        </p:txBody>
      </p:sp>
      <p:sp>
        <p:nvSpPr>
          <p:cNvPr id="3" name="Segnaposto testo 2">
            <a:extLst>
              <a:ext uri="{FF2B5EF4-FFF2-40B4-BE49-F238E27FC236}">
                <a16:creationId xmlns:a16="http://schemas.microsoft.com/office/drawing/2014/main" id="{29B58E51-CF37-FAEB-6F5B-8FAD8EFD4CD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Fare clic per modificare gli stili del testo dello schema</a:t>
            </a:r>
          </a:p>
        </p:txBody>
      </p:sp>
      <p:sp>
        <p:nvSpPr>
          <p:cNvPr id="4" name="Segnaposto data 3">
            <a:extLst>
              <a:ext uri="{FF2B5EF4-FFF2-40B4-BE49-F238E27FC236}">
                <a16:creationId xmlns:a16="http://schemas.microsoft.com/office/drawing/2014/main" id="{13594B3C-6319-5A16-6967-A94651A01B93}"/>
              </a:ext>
            </a:extLst>
          </p:cNvPr>
          <p:cNvSpPr>
            <a:spLocks noGrp="1"/>
          </p:cNvSpPr>
          <p:nvPr>
            <p:ph type="dt" sz="half" idx="10"/>
          </p:nvPr>
        </p:nvSpPr>
        <p:spPr/>
        <p:txBody>
          <a:bodyPr/>
          <a:lstStyle/>
          <a:p>
            <a:fld id="{A3CA6BD6-57BE-402C-9F90-CFAF333E8EDD}" type="datetimeFigureOut">
              <a:rPr lang="it-IT" smtClean="0"/>
              <a:t>15/02/2023</a:t>
            </a:fld>
            <a:endParaRPr lang="it-IT"/>
          </a:p>
        </p:txBody>
      </p:sp>
      <p:sp>
        <p:nvSpPr>
          <p:cNvPr id="5" name="Segnaposto piè di pagina 4">
            <a:extLst>
              <a:ext uri="{FF2B5EF4-FFF2-40B4-BE49-F238E27FC236}">
                <a16:creationId xmlns:a16="http://schemas.microsoft.com/office/drawing/2014/main" id="{E450FB26-493A-3EAC-EDA7-313A3C944C30}"/>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AB85AE52-7118-B5E7-9B08-360EC40AD964}"/>
              </a:ext>
            </a:extLst>
          </p:cNvPr>
          <p:cNvSpPr>
            <a:spLocks noGrp="1"/>
          </p:cNvSpPr>
          <p:nvPr>
            <p:ph type="sldNum" sz="quarter" idx="12"/>
          </p:nvPr>
        </p:nvSpPr>
        <p:spPr/>
        <p:txBody>
          <a:bodyPr/>
          <a:lstStyle/>
          <a:p>
            <a:fld id="{3D198945-3DB8-4534-8BB7-C96F49511D26}" type="slidenum">
              <a:rPr lang="it-IT" smtClean="0"/>
              <a:t>‹N›</a:t>
            </a:fld>
            <a:endParaRPr lang="it-IT"/>
          </a:p>
        </p:txBody>
      </p:sp>
    </p:spTree>
    <p:extLst>
      <p:ext uri="{BB962C8B-B14F-4D97-AF65-F5344CB8AC3E}">
        <p14:creationId xmlns:p14="http://schemas.microsoft.com/office/powerpoint/2010/main" val="18188843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6F65B73-3809-D010-DAEB-ECC8BDDCD2EA}"/>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F101BF9A-FE31-1BA7-D6E2-C76167C3737E}"/>
              </a:ext>
            </a:extLst>
          </p:cNvPr>
          <p:cNvSpPr>
            <a:spLocks noGrp="1"/>
          </p:cNvSpPr>
          <p:nvPr>
            <p:ph sz="half" idx="1"/>
          </p:nvPr>
        </p:nvSpPr>
        <p:spPr>
          <a:xfrm>
            <a:off x="838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a:extLst>
              <a:ext uri="{FF2B5EF4-FFF2-40B4-BE49-F238E27FC236}">
                <a16:creationId xmlns:a16="http://schemas.microsoft.com/office/drawing/2014/main" id="{6C54B5D7-01DB-B8FB-07D9-08BE1D9BC6DF}"/>
              </a:ext>
            </a:extLst>
          </p:cNvPr>
          <p:cNvSpPr>
            <a:spLocks noGrp="1"/>
          </p:cNvSpPr>
          <p:nvPr>
            <p:ph sz="half" idx="2"/>
          </p:nvPr>
        </p:nvSpPr>
        <p:spPr>
          <a:xfrm>
            <a:off x="6172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data 4">
            <a:extLst>
              <a:ext uri="{FF2B5EF4-FFF2-40B4-BE49-F238E27FC236}">
                <a16:creationId xmlns:a16="http://schemas.microsoft.com/office/drawing/2014/main" id="{3F486DF1-93F1-52A9-75F2-BBBF5AC4ACD5}"/>
              </a:ext>
            </a:extLst>
          </p:cNvPr>
          <p:cNvSpPr>
            <a:spLocks noGrp="1"/>
          </p:cNvSpPr>
          <p:nvPr>
            <p:ph type="dt" sz="half" idx="10"/>
          </p:nvPr>
        </p:nvSpPr>
        <p:spPr/>
        <p:txBody>
          <a:bodyPr/>
          <a:lstStyle/>
          <a:p>
            <a:fld id="{A3CA6BD6-57BE-402C-9F90-CFAF333E8EDD}" type="datetimeFigureOut">
              <a:rPr lang="it-IT" smtClean="0"/>
              <a:t>15/02/2023</a:t>
            </a:fld>
            <a:endParaRPr lang="it-IT"/>
          </a:p>
        </p:txBody>
      </p:sp>
      <p:sp>
        <p:nvSpPr>
          <p:cNvPr id="6" name="Segnaposto piè di pagina 5">
            <a:extLst>
              <a:ext uri="{FF2B5EF4-FFF2-40B4-BE49-F238E27FC236}">
                <a16:creationId xmlns:a16="http://schemas.microsoft.com/office/drawing/2014/main" id="{F0440B53-98EF-ECD5-60D3-20E487B3C93C}"/>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47ED2F18-F6AC-3A36-43BE-B1672C277341}"/>
              </a:ext>
            </a:extLst>
          </p:cNvPr>
          <p:cNvSpPr>
            <a:spLocks noGrp="1"/>
          </p:cNvSpPr>
          <p:nvPr>
            <p:ph type="sldNum" sz="quarter" idx="12"/>
          </p:nvPr>
        </p:nvSpPr>
        <p:spPr/>
        <p:txBody>
          <a:bodyPr/>
          <a:lstStyle/>
          <a:p>
            <a:fld id="{3D198945-3DB8-4534-8BB7-C96F49511D26}" type="slidenum">
              <a:rPr lang="it-IT" smtClean="0"/>
              <a:t>‹N›</a:t>
            </a:fld>
            <a:endParaRPr lang="it-IT"/>
          </a:p>
        </p:txBody>
      </p:sp>
    </p:spTree>
    <p:extLst>
      <p:ext uri="{BB962C8B-B14F-4D97-AF65-F5344CB8AC3E}">
        <p14:creationId xmlns:p14="http://schemas.microsoft.com/office/powerpoint/2010/main" val="16242393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7D5B5BC-BD31-E2BA-4ABC-3F116660A009}"/>
              </a:ext>
            </a:extLst>
          </p:cNvPr>
          <p:cNvSpPr>
            <a:spLocks noGrp="1"/>
          </p:cNvSpPr>
          <p:nvPr>
            <p:ph type="title"/>
          </p:nvPr>
        </p:nvSpPr>
        <p:spPr>
          <a:xfrm>
            <a:off x="839788" y="365125"/>
            <a:ext cx="10515600" cy="1325563"/>
          </a:xfrm>
        </p:spPr>
        <p:txBody>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6DBC8C93-C7D9-E663-C820-E99012383CE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Segnaposto contenuto 3">
            <a:extLst>
              <a:ext uri="{FF2B5EF4-FFF2-40B4-BE49-F238E27FC236}">
                <a16:creationId xmlns:a16="http://schemas.microsoft.com/office/drawing/2014/main" id="{B1C1E8D4-2B3F-E4DB-D22C-C7F27E2A1647}"/>
              </a:ext>
            </a:extLst>
          </p:cNvPr>
          <p:cNvSpPr>
            <a:spLocks noGrp="1"/>
          </p:cNvSpPr>
          <p:nvPr>
            <p:ph sz="half" idx="2"/>
          </p:nvPr>
        </p:nvSpPr>
        <p:spPr>
          <a:xfrm>
            <a:off x="839788" y="2505075"/>
            <a:ext cx="5157787"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a:extLst>
              <a:ext uri="{FF2B5EF4-FFF2-40B4-BE49-F238E27FC236}">
                <a16:creationId xmlns:a16="http://schemas.microsoft.com/office/drawing/2014/main" id="{5E4B2810-195A-7FB0-F422-FA423603A5A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Segnaposto contenuto 5">
            <a:extLst>
              <a:ext uri="{FF2B5EF4-FFF2-40B4-BE49-F238E27FC236}">
                <a16:creationId xmlns:a16="http://schemas.microsoft.com/office/drawing/2014/main" id="{EA384190-D91F-3999-A32D-1701E5B1C501}"/>
              </a:ext>
            </a:extLst>
          </p:cNvPr>
          <p:cNvSpPr>
            <a:spLocks noGrp="1"/>
          </p:cNvSpPr>
          <p:nvPr>
            <p:ph sz="quarter" idx="4"/>
          </p:nvPr>
        </p:nvSpPr>
        <p:spPr>
          <a:xfrm>
            <a:off x="6172200" y="2505075"/>
            <a:ext cx="5183188"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Segnaposto data 6">
            <a:extLst>
              <a:ext uri="{FF2B5EF4-FFF2-40B4-BE49-F238E27FC236}">
                <a16:creationId xmlns:a16="http://schemas.microsoft.com/office/drawing/2014/main" id="{4DB92EB5-487F-8E33-3F73-92047B5BC981}"/>
              </a:ext>
            </a:extLst>
          </p:cNvPr>
          <p:cNvSpPr>
            <a:spLocks noGrp="1"/>
          </p:cNvSpPr>
          <p:nvPr>
            <p:ph type="dt" sz="half" idx="10"/>
          </p:nvPr>
        </p:nvSpPr>
        <p:spPr/>
        <p:txBody>
          <a:bodyPr/>
          <a:lstStyle/>
          <a:p>
            <a:fld id="{A3CA6BD6-57BE-402C-9F90-CFAF333E8EDD}" type="datetimeFigureOut">
              <a:rPr lang="it-IT" smtClean="0"/>
              <a:t>15/02/2023</a:t>
            </a:fld>
            <a:endParaRPr lang="it-IT"/>
          </a:p>
        </p:txBody>
      </p:sp>
      <p:sp>
        <p:nvSpPr>
          <p:cNvPr id="8" name="Segnaposto piè di pagina 7">
            <a:extLst>
              <a:ext uri="{FF2B5EF4-FFF2-40B4-BE49-F238E27FC236}">
                <a16:creationId xmlns:a16="http://schemas.microsoft.com/office/drawing/2014/main" id="{7A962AA2-A990-421C-0307-9397884B8A00}"/>
              </a:ext>
            </a:extLst>
          </p:cNvPr>
          <p:cNvSpPr>
            <a:spLocks noGrp="1"/>
          </p:cNvSpPr>
          <p:nvPr>
            <p:ph type="ftr" sz="quarter" idx="11"/>
          </p:nvPr>
        </p:nvSpPr>
        <p:spPr/>
        <p:txBody>
          <a:bodyPr/>
          <a:lstStyle/>
          <a:p>
            <a:endParaRPr lang="it-IT"/>
          </a:p>
        </p:txBody>
      </p:sp>
      <p:sp>
        <p:nvSpPr>
          <p:cNvPr id="9" name="Segnaposto numero diapositiva 8">
            <a:extLst>
              <a:ext uri="{FF2B5EF4-FFF2-40B4-BE49-F238E27FC236}">
                <a16:creationId xmlns:a16="http://schemas.microsoft.com/office/drawing/2014/main" id="{3BAF9ADA-3D75-8E47-83A6-0B40F9D39FEF}"/>
              </a:ext>
            </a:extLst>
          </p:cNvPr>
          <p:cNvSpPr>
            <a:spLocks noGrp="1"/>
          </p:cNvSpPr>
          <p:nvPr>
            <p:ph type="sldNum" sz="quarter" idx="12"/>
          </p:nvPr>
        </p:nvSpPr>
        <p:spPr/>
        <p:txBody>
          <a:bodyPr/>
          <a:lstStyle/>
          <a:p>
            <a:fld id="{3D198945-3DB8-4534-8BB7-C96F49511D26}" type="slidenum">
              <a:rPr lang="it-IT" smtClean="0"/>
              <a:t>‹N›</a:t>
            </a:fld>
            <a:endParaRPr lang="it-IT"/>
          </a:p>
        </p:txBody>
      </p:sp>
    </p:spTree>
    <p:extLst>
      <p:ext uri="{BB962C8B-B14F-4D97-AF65-F5344CB8AC3E}">
        <p14:creationId xmlns:p14="http://schemas.microsoft.com/office/powerpoint/2010/main" val="31936096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5AD084B-6AA1-8F80-AB10-7748CE2FB36B}"/>
              </a:ext>
            </a:extLst>
          </p:cNvPr>
          <p:cNvSpPr>
            <a:spLocks noGrp="1"/>
          </p:cNvSpPr>
          <p:nvPr>
            <p:ph type="title"/>
          </p:nvPr>
        </p:nvSpPr>
        <p:spPr/>
        <p:txBody>
          <a:bodyPr/>
          <a:lstStyle/>
          <a:p>
            <a:r>
              <a:rPr lang="it-IT"/>
              <a:t>Fare clic per modificare lo stile del titolo dello schema</a:t>
            </a:r>
          </a:p>
        </p:txBody>
      </p:sp>
      <p:sp>
        <p:nvSpPr>
          <p:cNvPr id="3" name="Segnaposto data 2">
            <a:extLst>
              <a:ext uri="{FF2B5EF4-FFF2-40B4-BE49-F238E27FC236}">
                <a16:creationId xmlns:a16="http://schemas.microsoft.com/office/drawing/2014/main" id="{DF8C3EF9-90A2-ED12-F3B3-CEEB40F9DB45}"/>
              </a:ext>
            </a:extLst>
          </p:cNvPr>
          <p:cNvSpPr>
            <a:spLocks noGrp="1"/>
          </p:cNvSpPr>
          <p:nvPr>
            <p:ph type="dt" sz="half" idx="10"/>
          </p:nvPr>
        </p:nvSpPr>
        <p:spPr/>
        <p:txBody>
          <a:bodyPr/>
          <a:lstStyle/>
          <a:p>
            <a:fld id="{A3CA6BD6-57BE-402C-9F90-CFAF333E8EDD}" type="datetimeFigureOut">
              <a:rPr lang="it-IT" smtClean="0"/>
              <a:t>15/02/2023</a:t>
            </a:fld>
            <a:endParaRPr lang="it-IT"/>
          </a:p>
        </p:txBody>
      </p:sp>
      <p:sp>
        <p:nvSpPr>
          <p:cNvPr id="4" name="Segnaposto piè di pagina 3">
            <a:extLst>
              <a:ext uri="{FF2B5EF4-FFF2-40B4-BE49-F238E27FC236}">
                <a16:creationId xmlns:a16="http://schemas.microsoft.com/office/drawing/2014/main" id="{375A7B1A-5D5D-AF89-D47C-EF5FD446C24F}"/>
              </a:ext>
            </a:extLst>
          </p:cNvPr>
          <p:cNvSpPr>
            <a:spLocks noGrp="1"/>
          </p:cNvSpPr>
          <p:nvPr>
            <p:ph type="ftr" sz="quarter" idx="11"/>
          </p:nvPr>
        </p:nvSpPr>
        <p:spPr/>
        <p:txBody>
          <a:bodyPr/>
          <a:lstStyle/>
          <a:p>
            <a:endParaRPr lang="it-IT"/>
          </a:p>
        </p:txBody>
      </p:sp>
      <p:sp>
        <p:nvSpPr>
          <p:cNvPr id="5" name="Segnaposto numero diapositiva 4">
            <a:extLst>
              <a:ext uri="{FF2B5EF4-FFF2-40B4-BE49-F238E27FC236}">
                <a16:creationId xmlns:a16="http://schemas.microsoft.com/office/drawing/2014/main" id="{DDCE9BB8-3084-5C9A-C03C-631F11C76D9E}"/>
              </a:ext>
            </a:extLst>
          </p:cNvPr>
          <p:cNvSpPr>
            <a:spLocks noGrp="1"/>
          </p:cNvSpPr>
          <p:nvPr>
            <p:ph type="sldNum" sz="quarter" idx="12"/>
          </p:nvPr>
        </p:nvSpPr>
        <p:spPr/>
        <p:txBody>
          <a:bodyPr/>
          <a:lstStyle/>
          <a:p>
            <a:fld id="{3D198945-3DB8-4534-8BB7-C96F49511D26}" type="slidenum">
              <a:rPr lang="it-IT" smtClean="0"/>
              <a:t>‹N›</a:t>
            </a:fld>
            <a:endParaRPr lang="it-IT"/>
          </a:p>
        </p:txBody>
      </p:sp>
    </p:spTree>
    <p:extLst>
      <p:ext uri="{BB962C8B-B14F-4D97-AF65-F5344CB8AC3E}">
        <p14:creationId xmlns:p14="http://schemas.microsoft.com/office/powerpoint/2010/main" val="37886087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6FAEB431-15F6-CD05-3840-ED4DD69F14C3}"/>
              </a:ext>
            </a:extLst>
          </p:cNvPr>
          <p:cNvSpPr>
            <a:spLocks noGrp="1"/>
          </p:cNvSpPr>
          <p:nvPr>
            <p:ph type="dt" sz="half" idx="10"/>
          </p:nvPr>
        </p:nvSpPr>
        <p:spPr/>
        <p:txBody>
          <a:bodyPr/>
          <a:lstStyle/>
          <a:p>
            <a:fld id="{A3CA6BD6-57BE-402C-9F90-CFAF333E8EDD}" type="datetimeFigureOut">
              <a:rPr lang="it-IT" smtClean="0"/>
              <a:t>15/02/2023</a:t>
            </a:fld>
            <a:endParaRPr lang="it-IT"/>
          </a:p>
        </p:txBody>
      </p:sp>
      <p:sp>
        <p:nvSpPr>
          <p:cNvPr id="3" name="Segnaposto piè di pagina 2">
            <a:extLst>
              <a:ext uri="{FF2B5EF4-FFF2-40B4-BE49-F238E27FC236}">
                <a16:creationId xmlns:a16="http://schemas.microsoft.com/office/drawing/2014/main" id="{5F8F8ED4-87CA-F31C-6157-626B58C8F7DD}"/>
              </a:ext>
            </a:extLst>
          </p:cNvPr>
          <p:cNvSpPr>
            <a:spLocks noGrp="1"/>
          </p:cNvSpPr>
          <p:nvPr>
            <p:ph type="ftr" sz="quarter" idx="11"/>
          </p:nvPr>
        </p:nvSpPr>
        <p:spPr/>
        <p:txBody>
          <a:bodyPr/>
          <a:lstStyle/>
          <a:p>
            <a:endParaRPr lang="it-IT"/>
          </a:p>
        </p:txBody>
      </p:sp>
      <p:sp>
        <p:nvSpPr>
          <p:cNvPr id="4" name="Segnaposto numero diapositiva 3">
            <a:extLst>
              <a:ext uri="{FF2B5EF4-FFF2-40B4-BE49-F238E27FC236}">
                <a16:creationId xmlns:a16="http://schemas.microsoft.com/office/drawing/2014/main" id="{B93FCC85-0FA4-AF49-77D7-D8B9F853E13F}"/>
              </a:ext>
            </a:extLst>
          </p:cNvPr>
          <p:cNvSpPr>
            <a:spLocks noGrp="1"/>
          </p:cNvSpPr>
          <p:nvPr>
            <p:ph type="sldNum" sz="quarter" idx="12"/>
          </p:nvPr>
        </p:nvSpPr>
        <p:spPr/>
        <p:txBody>
          <a:bodyPr/>
          <a:lstStyle/>
          <a:p>
            <a:fld id="{3D198945-3DB8-4534-8BB7-C96F49511D26}" type="slidenum">
              <a:rPr lang="it-IT" smtClean="0"/>
              <a:t>‹N›</a:t>
            </a:fld>
            <a:endParaRPr lang="it-IT"/>
          </a:p>
        </p:txBody>
      </p:sp>
    </p:spTree>
    <p:extLst>
      <p:ext uri="{BB962C8B-B14F-4D97-AF65-F5344CB8AC3E}">
        <p14:creationId xmlns:p14="http://schemas.microsoft.com/office/powerpoint/2010/main" val="24918055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1AFF422-6A1F-6031-A326-F3DF08BB8852}"/>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87955078-B483-20F3-E9E4-6970699E9DD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a:extLst>
              <a:ext uri="{FF2B5EF4-FFF2-40B4-BE49-F238E27FC236}">
                <a16:creationId xmlns:a16="http://schemas.microsoft.com/office/drawing/2014/main" id="{9977EA35-4804-3A80-4C09-8696FD4AD7B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892211ED-EB49-45B7-0E70-9D69CBA65A40}"/>
              </a:ext>
            </a:extLst>
          </p:cNvPr>
          <p:cNvSpPr>
            <a:spLocks noGrp="1"/>
          </p:cNvSpPr>
          <p:nvPr>
            <p:ph type="dt" sz="half" idx="10"/>
          </p:nvPr>
        </p:nvSpPr>
        <p:spPr/>
        <p:txBody>
          <a:bodyPr/>
          <a:lstStyle/>
          <a:p>
            <a:fld id="{A3CA6BD6-57BE-402C-9F90-CFAF333E8EDD}" type="datetimeFigureOut">
              <a:rPr lang="it-IT" smtClean="0"/>
              <a:t>15/02/2023</a:t>
            </a:fld>
            <a:endParaRPr lang="it-IT"/>
          </a:p>
        </p:txBody>
      </p:sp>
      <p:sp>
        <p:nvSpPr>
          <p:cNvPr id="6" name="Segnaposto piè di pagina 5">
            <a:extLst>
              <a:ext uri="{FF2B5EF4-FFF2-40B4-BE49-F238E27FC236}">
                <a16:creationId xmlns:a16="http://schemas.microsoft.com/office/drawing/2014/main" id="{A915A110-6968-1429-23CF-96CD64AF09A8}"/>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38C7A619-E697-210A-62E8-B12FBA81FBC1}"/>
              </a:ext>
            </a:extLst>
          </p:cNvPr>
          <p:cNvSpPr>
            <a:spLocks noGrp="1"/>
          </p:cNvSpPr>
          <p:nvPr>
            <p:ph type="sldNum" sz="quarter" idx="12"/>
          </p:nvPr>
        </p:nvSpPr>
        <p:spPr/>
        <p:txBody>
          <a:bodyPr/>
          <a:lstStyle/>
          <a:p>
            <a:fld id="{3D198945-3DB8-4534-8BB7-C96F49511D26}" type="slidenum">
              <a:rPr lang="it-IT" smtClean="0"/>
              <a:t>‹N›</a:t>
            </a:fld>
            <a:endParaRPr lang="it-IT"/>
          </a:p>
        </p:txBody>
      </p:sp>
    </p:spTree>
    <p:extLst>
      <p:ext uri="{BB962C8B-B14F-4D97-AF65-F5344CB8AC3E}">
        <p14:creationId xmlns:p14="http://schemas.microsoft.com/office/powerpoint/2010/main" val="27526638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481EF6C-BCFC-9385-3FAD-77BDD406C633}"/>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immagine 2">
            <a:extLst>
              <a:ext uri="{FF2B5EF4-FFF2-40B4-BE49-F238E27FC236}">
                <a16:creationId xmlns:a16="http://schemas.microsoft.com/office/drawing/2014/main" id="{55E8F8B6-D0E3-F20A-8E98-E2877F496C5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a:p>
        </p:txBody>
      </p:sp>
      <p:sp>
        <p:nvSpPr>
          <p:cNvPr id="4" name="Segnaposto testo 3">
            <a:extLst>
              <a:ext uri="{FF2B5EF4-FFF2-40B4-BE49-F238E27FC236}">
                <a16:creationId xmlns:a16="http://schemas.microsoft.com/office/drawing/2014/main" id="{D5282CC1-B693-C25E-2233-C144264E301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392E78FF-43B7-53BE-8D5B-C463BA87C369}"/>
              </a:ext>
            </a:extLst>
          </p:cNvPr>
          <p:cNvSpPr>
            <a:spLocks noGrp="1"/>
          </p:cNvSpPr>
          <p:nvPr>
            <p:ph type="dt" sz="half" idx="10"/>
          </p:nvPr>
        </p:nvSpPr>
        <p:spPr/>
        <p:txBody>
          <a:bodyPr/>
          <a:lstStyle/>
          <a:p>
            <a:fld id="{A3CA6BD6-57BE-402C-9F90-CFAF333E8EDD}" type="datetimeFigureOut">
              <a:rPr lang="it-IT" smtClean="0"/>
              <a:t>15/02/2023</a:t>
            </a:fld>
            <a:endParaRPr lang="it-IT"/>
          </a:p>
        </p:txBody>
      </p:sp>
      <p:sp>
        <p:nvSpPr>
          <p:cNvPr id="6" name="Segnaposto piè di pagina 5">
            <a:extLst>
              <a:ext uri="{FF2B5EF4-FFF2-40B4-BE49-F238E27FC236}">
                <a16:creationId xmlns:a16="http://schemas.microsoft.com/office/drawing/2014/main" id="{E28E831D-DD5C-96A2-FFE5-1B063A609B45}"/>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E9F51375-4863-18DC-4BFE-86521D9E2FBA}"/>
              </a:ext>
            </a:extLst>
          </p:cNvPr>
          <p:cNvSpPr>
            <a:spLocks noGrp="1"/>
          </p:cNvSpPr>
          <p:nvPr>
            <p:ph type="sldNum" sz="quarter" idx="12"/>
          </p:nvPr>
        </p:nvSpPr>
        <p:spPr/>
        <p:txBody>
          <a:bodyPr/>
          <a:lstStyle/>
          <a:p>
            <a:fld id="{3D198945-3DB8-4534-8BB7-C96F49511D26}" type="slidenum">
              <a:rPr lang="it-IT" smtClean="0"/>
              <a:t>‹N›</a:t>
            </a:fld>
            <a:endParaRPr lang="it-IT"/>
          </a:p>
        </p:txBody>
      </p:sp>
    </p:spTree>
    <p:extLst>
      <p:ext uri="{BB962C8B-B14F-4D97-AF65-F5344CB8AC3E}">
        <p14:creationId xmlns:p14="http://schemas.microsoft.com/office/powerpoint/2010/main" val="13899887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a:extLst>
              <a:ext uri="{FF2B5EF4-FFF2-40B4-BE49-F238E27FC236}">
                <a16:creationId xmlns:a16="http://schemas.microsoft.com/office/drawing/2014/main" id="{8CE451EE-81DC-2401-A9FD-46291757771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1F5DEE8B-9E76-95D4-A905-F0BAC31AF42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C1C1147A-5212-E3DC-D76B-6438D052DA1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3CA6BD6-57BE-402C-9F90-CFAF333E8EDD}" type="datetimeFigureOut">
              <a:rPr lang="it-IT" smtClean="0"/>
              <a:t>15/02/2023</a:t>
            </a:fld>
            <a:endParaRPr lang="it-IT"/>
          </a:p>
        </p:txBody>
      </p:sp>
      <p:sp>
        <p:nvSpPr>
          <p:cNvPr id="5" name="Segnaposto piè di pagina 4">
            <a:extLst>
              <a:ext uri="{FF2B5EF4-FFF2-40B4-BE49-F238E27FC236}">
                <a16:creationId xmlns:a16="http://schemas.microsoft.com/office/drawing/2014/main" id="{E7C7A087-84AE-25E9-F52D-8AA2C4D7244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t-IT"/>
          </a:p>
        </p:txBody>
      </p:sp>
      <p:sp>
        <p:nvSpPr>
          <p:cNvPr id="6" name="Segnaposto numero diapositiva 5">
            <a:extLst>
              <a:ext uri="{FF2B5EF4-FFF2-40B4-BE49-F238E27FC236}">
                <a16:creationId xmlns:a16="http://schemas.microsoft.com/office/drawing/2014/main" id="{ED77FCF7-E3B7-B1B1-46BA-2C8A3609CD7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D198945-3DB8-4534-8BB7-C96F49511D26}" type="slidenum">
              <a:rPr lang="it-IT" smtClean="0"/>
              <a:t>‹N›</a:t>
            </a:fld>
            <a:endParaRPr lang="it-IT"/>
          </a:p>
        </p:txBody>
      </p:sp>
    </p:spTree>
    <p:extLst>
      <p:ext uri="{BB962C8B-B14F-4D97-AF65-F5344CB8AC3E}">
        <p14:creationId xmlns:p14="http://schemas.microsoft.com/office/powerpoint/2010/main" val="28666598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1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1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6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40.png"/><Relationship Id="rId7" Type="http://schemas.openxmlformats.org/officeDocument/2006/relationships/image" Target="../media/image42.png"/><Relationship Id="rId2"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image" Target="../media/image410.png"/><Relationship Id="rId5" Type="http://schemas.openxmlformats.org/officeDocument/2006/relationships/image" Target="../media/image400.png"/><Relationship Id="rId4" Type="http://schemas.openxmlformats.org/officeDocument/2006/relationships/image" Target="../media/image41.png"/></Relationships>
</file>

<file path=ppt/slides/_rels/slide2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image" Target="../media/image54.png"/><Relationship Id="rId13" Type="http://schemas.openxmlformats.org/officeDocument/2006/relationships/image" Target="../media/image59.png"/><Relationship Id="rId3" Type="http://schemas.openxmlformats.org/officeDocument/2006/relationships/image" Target="../media/image49.png"/><Relationship Id="rId7" Type="http://schemas.openxmlformats.org/officeDocument/2006/relationships/image" Target="../media/image53.png"/><Relationship Id="rId12" Type="http://schemas.openxmlformats.org/officeDocument/2006/relationships/image" Target="../media/image58.png"/><Relationship Id="rId2" Type="http://schemas.openxmlformats.org/officeDocument/2006/relationships/image" Target="../media/image48.png"/><Relationship Id="rId1" Type="http://schemas.openxmlformats.org/officeDocument/2006/relationships/slideLayout" Target="../slideLayouts/slideLayout2.xml"/><Relationship Id="rId6" Type="http://schemas.openxmlformats.org/officeDocument/2006/relationships/image" Target="../media/image52.png"/><Relationship Id="rId11" Type="http://schemas.openxmlformats.org/officeDocument/2006/relationships/image" Target="../media/image57.png"/><Relationship Id="rId5" Type="http://schemas.openxmlformats.org/officeDocument/2006/relationships/image" Target="../media/image51.png"/><Relationship Id="rId10" Type="http://schemas.openxmlformats.org/officeDocument/2006/relationships/image" Target="../media/image56.png"/><Relationship Id="rId4" Type="http://schemas.openxmlformats.org/officeDocument/2006/relationships/image" Target="../media/image50.png"/><Relationship Id="rId9" Type="http://schemas.openxmlformats.org/officeDocument/2006/relationships/image" Target="../media/image5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7.sv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1.xml"/><Relationship Id="rId5" Type="http://schemas.openxmlformats.org/officeDocument/2006/relationships/image" Target="../media/image21.png"/><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3F15972-E9E3-A9FE-18D9-9BE59EDC6508}"/>
              </a:ext>
            </a:extLst>
          </p:cNvPr>
          <p:cNvSpPr>
            <a:spLocks noGrp="1"/>
          </p:cNvSpPr>
          <p:nvPr>
            <p:ph type="ctrTitle"/>
          </p:nvPr>
        </p:nvSpPr>
        <p:spPr>
          <a:xfrm>
            <a:off x="7464614" y="1783959"/>
            <a:ext cx="4087306" cy="2889114"/>
          </a:xfrm>
        </p:spPr>
        <p:txBody>
          <a:bodyPr anchor="b">
            <a:normAutofit/>
          </a:bodyPr>
          <a:lstStyle/>
          <a:p>
            <a:pPr algn="l"/>
            <a:r>
              <a:rPr lang="it-IT" sz="5000" dirty="0"/>
              <a:t>Analysis of San Francisco Housing Market</a:t>
            </a:r>
          </a:p>
        </p:txBody>
      </p:sp>
      <p:sp>
        <p:nvSpPr>
          <p:cNvPr id="3" name="Sottotitolo 2">
            <a:extLst>
              <a:ext uri="{FF2B5EF4-FFF2-40B4-BE49-F238E27FC236}">
                <a16:creationId xmlns:a16="http://schemas.microsoft.com/office/drawing/2014/main" id="{E34CC747-139E-1AB1-4B0B-62D6890DF6C0}"/>
              </a:ext>
            </a:extLst>
          </p:cNvPr>
          <p:cNvSpPr>
            <a:spLocks noGrp="1"/>
          </p:cNvSpPr>
          <p:nvPr>
            <p:ph type="subTitle" idx="1"/>
          </p:nvPr>
        </p:nvSpPr>
        <p:spPr>
          <a:xfrm>
            <a:off x="7464612" y="4750893"/>
            <a:ext cx="4087305" cy="1147863"/>
          </a:xfrm>
        </p:spPr>
        <p:txBody>
          <a:bodyPr anchor="t">
            <a:normAutofit/>
          </a:bodyPr>
          <a:lstStyle/>
          <a:p>
            <a:pPr algn="l"/>
            <a:r>
              <a:rPr lang="it-IT" sz="2000" dirty="0"/>
              <a:t>Methods and tools to act </a:t>
            </a:r>
            <a:r>
              <a:rPr lang="it-IT" sz="2000" dirty="0" err="1"/>
              <a:t>against</a:t>
            </a:r>
            <a:r>
              <a:rPr lang="it-IT" sz="2000" dirty="0"/>
              <a:t> </a:t>
            </a:r>
            <a:r>
              <a:rPr lang="it-IT" sz="2000"/>
              <a:t>displacement</a:t>
            </a:r>
            <a:r>
              <a:rPr lang="it-IT" sz="2000" dirty="0"/>
              <a:t> and gentrification</a:t>
            </a:r>
          </a:p>
        </p:txBody>
      </p:sp>
      <p:sp>
        <p:nvSpPr>
          <p:cNvPr id="14" name="Freeform: Shape 13">
            <a:extLst>
              <a:ext uri="{FF2B5EF4-FFF2-40B4-BE49-F238E27FC236}">
                <a16:creationId xmlns:a16="http://schemas.microsoft.com/office/drawing/2014/main" id="{E49CC64F-7275-4E33-961B-0C5CDC4398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 y="0"/>
            <a:ext cx="7188051" cy="6858000"/>
          </a:xfrm>
          <a:custGeom>
            <a:avLst/>
            <a:gdLst>
              <a:gd name="connsiteX0" fmla="*/ 7188051 w 7188051"/>
              <a:gd name="connsiteY0" fmla="*/ 6858000 h 6858000"/>
              <a:gd name="connsiteX1" fmla="*/ 108694 w 7188051"/>
              <a:gd name="connsiteY1" fmla="*/ 6858000 h 6858000"/>
              <a:gd name="connsiteX2" fmla="*/ 79127 w 7188051"/>
              <a:gd name="connsiteY2" fmla="*/ 6681235 h 6858000"/>
              <a:gd name="connsiteX3" fmla="*/ 0 w 7188051"/>
              <a:gd name="connsiteY3" fmla="*/ 5565888 h 6858000"/>
              <a:gd name="connsiteX4" fmla="*/ 2190696 w 7188051"/>
              <a:gd name="connsiteY4" fmla="*/ 145339 h 6858000"/>
              <a:gd name="connsiteX5" fmla="*/ 2339431 w 7188051"/>
              <a:gd name="connsiteY5" fmla="*/ 0 h 6858000"/>
              <a:gd name="connsiteX6" fmla="*/ 7188051 w 718805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8051" h="6858000">
                <a:moveTo>
                  <a:pt x="7188051"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7188051"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4" descr="Houses in a village">
            <a:extLst>
              <a:ext uri="{FF2B5EF4-FFF2-40B4-BE49-F238E27FC236}">
                <a16:creationId xmlns:a16="http://schemas.microsoft.com/office/drawing/2014/main" id="{9496425D-5C97-8D4E-F6CD-DA29D921BE85}"/>
              </a:ext>
            </a:extLst>
          </p:cNvPr>
          <p:cNvPicPr>
            <a:picLocks noChangeAspect="1"/>
          </p:cNvPicPr>
          <p:nvPr/>
        </p:nvPicPr>
        <p:blipFill rotWithShape="1">
          <a:blip r:embed="rId2"/>
          <a:srcRect l="4483" r="18653"/>
          <a:stretch/>
        </p:blipFill>
        <p:spPr>
          <a:xfrm>
            <a:off x="1" y="10"/>
            <a:ext cx="7028495"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sp>
        <p:nvSpPr>
          <p:cNvPr id="5" name="CasellaDiTesto 4">
            <a:extLst>
              <a:ext uri="{FF2B5EF4-FFF2-40B4-BE49-F238E27FC236}">
                <a16:creationId xmlns:a16="http://schemas.microsoft.com/office/drawing/2014/main" id="{F28F4B39-5751-7B99-ABFA-B54AB542563A}"/>
              </a:ext>
            </a:extLst>
          </p:cNvPr>
          <p:cNvSpPr txBox="1"/>
          <p:nvPr/>
        </p:nvSpPr>
        <p:spPr>
          <a:xfrm>
            <a:off x="6834433" y="5898756"/>
            <a:ext cx="4717484" cy="369332"/>
          </a:xfrm>
          <a:prstGeom prst="rect">
            <a:avLst/>
          </a:prstGeom>
          <a:noFill/>
        </p:spPr>
        <p:txBody>
          <a:bodyPr wrap="square" rtlCol="0">
            <a:spAutoFit/>
          </a:bodyPr>
          <a:lstStyle/>
          <a:p>
            <a:r>
              <a:rPr lang="it-IT" dirty="0"/>
              <a:t>Pietro Bogani, Tomaso Castellani, Sara </a:t>
            </a:r>
            <a:r>
              <a:rPr lang="it-IT" dirty="0" err="1"/>
              <a:t>Tonazzi</a:t>
            </a:r>
            <a:endParaRPr lang="it-IT" dirty="0"/>
          </a:p>
        </p:txBody>
      </p:sp>
      <p:sp>
        <p:nvSpPr>
          <p:cNvPr id="7" name="CasellaDiTesto 6">
            <a:extLst>
              <a:ext uri="{FF2B5EF4-FFF2-40B4-BE49-F238E27FC236}">
                <a16:creationId xmlns:a16="http://schemas.microsoft.com/office/drawing/2014/main" id="{08A84E5D-1C2C-8ECA-B7A3-EE234FC5107C}"/>
              </a:ext>
            </a:extLst>
          </p:cNvPr>
          <p:cNvSpPr txBox="1"/>
          <p:nvPr/>
        </p:nvSpPr>
        <p:spPr>
          <a:xfrm>
            <a:off x="6741836" y="6193712"/>
            <a:ext cx="4717484" cy="369332"/>
          </a:xfrm>
          <a:prstGeom prst="rect">
            <a:avLst/>
          </a:prstGeom>
          <a:noFill/>
        </p:spPr>
        <p:txBody>
          <a:bodyPr wrap="square" rtlCol="0">
            <a:spAutoFit/>
          </a:bodyPr>
          <a:lstStyle/>
          <a:p>
            <a:pPr algn="ctr"/>
            <a:r>
              <a:rPr lang="it-IT" dirty="0"/>
              <a:t>8 CFU                 8 CFU                5 CFU</a:t>
            </a:r>
          </a:p>
        </p:txBody>
      </p:sp>
      <p:pic>
        <p:nvPicPr>
          <p:cNvPr id="10" name="Immagine 9">
            <a:extLst>
              <a:ext uri="{FF2B5EF4-FFF2-40B4-BE49-F238E27FC236}">
                <a16:creationId xmlns:a16="http://schemas.microsoft.com/office/drawing/2014/main" id="{83640B9C-3972-9B69-5D08-BAE40741CF3E}"/>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Lst>
          </a:blip>
          <a:stretch>
            <a:fillRect/>
          </a:stretch>
        </p:blipFill>
        <p:spPr>
          <a:xfrm>
            <a:off x="7464612" y="320884"/>
            <a:ext cx="4717485" cy="1195439"/>
          </a:xfrm>
          <a:prstGeom prst="rect">
            <a:avLst/>
          </a:prstGeom>
          <a:noFill/>
          <a:ln>
            <a:noFill/>
          </a:ln>
        </p:spPr>
      </p:pic>
    </p:spTree>
    <p:extLst>
      <p:ext uri="{BB962C8B-B14F-4D97-AF65-F5344CB8AC3E}">
        <p14:creationId xmlns:p14="http://schemas.microsoft.com/office/powerpoint/2010/main" val="2964602178"/>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ttangolo 20">
            <a:extLst>
              <a:ext uri="{FF2B5EF4-FFF2-40B4-BE49-F238E27FC236}">
                <a16:creationId xmlns:a16="http://schemas.microsoft.com/office/drawing/2014/main" id="{5CD8E086-1D4E-06CC-8DF3-C8DB92BBE3F9}"/>
              </a:ext>
            </a:extLst>
          </p:cNvPr>
          <p:cNvSpPr/>
          <p:nvPr/>
        </p:nvSpPr>
        <p:spPr>
          <a:xfrm>
            <a:off x="0" y="0"/>
            <a:ext cx="3906625" cy="6858000"/>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 name="Titolo 1">
            <a:extLst>
              <a:ext uri="{FF2B5EF4-FFF2-40B4-BE49-F238E27FC236}">
                <a16:creationId xmlns:a16="http://schemas.microsoft.com/office/drawing/2014/main" id="{DC8DD53F-FF97-F021-89AD-6B55BA8F8996}"/>
              </a:ext>
            </a:extLst>
          </p:cNvPr>
          <p:cNvSpPr>
            <a:spLocks noGrp="1"/>
          </p:cNvSpPr>
          <p:nvPr>
            <p:ph type="ctrTitle"/>
          </p:nvPr>
        </p:nvSpPr>
        <p:spPr>
          <a:xfrm>
            <a:off x="795130" y="1169674"/>
            <a:ext cx="2316363" cy="541295"/>
          </a:xfrm>
        </p:spPr>
        <p:txBody>
          <a:bodyPr>
            <a:noAutofit/>
          </a:bodyPr>
          <a:lstStyle/>
          <a:p>
            <a:r>
              <a:rPr lang="it-IT" sz="4400" dirty="0">
                <a:solidFill>
                  <a:schemeClr val="bg1"/>
                </a:solidFill>
              </a:rPr>
              <a:t>Datasets</a:t>
            </a:r>
          </a:p>
        </p:txBody>
      </p:sp>
      <p:sp>
        <p:nvSpPr>
          <p:cNvPr id="27" name="CasellaDiTesto 26">
            <a:extLst>
              <a:ext uri="{FF2B5EF4-FFF2-40B4-BE49-F238E27FC236}">
                <a16:creationId xmlns:a16="http://schemas.microsoft.com/office/drawing/2014/main" id="{6D3A3805-B043-E6A0-6ACF-60AC132C6925}"/>
              </a:ext>
            </a:extLst>
          </p:cNvPr>
          <p:cNvSpPr txBox="1"/>
          <p:nvPr/>
        </p:nvSpPr>
        <p:spPr>
          <a:xfrm>
            <a:off x="852732" y="2079687"/>
            <a:ext cx="2201155" cy="830997"/>
          </a:xfrm>
          <a:prstGeom prst="rect">
            <a:avLst/>
          </a:prstGeom>
          <a:noFill/>
        </p:spPr>
        <p:txBody>
          <a:bodyPr wrap="square" rtlCol="0">
            <a:spAutoFit/>
          </a:bodyPr>
          <a:lstStyle/>
          <a:p>
            <a:pPr algn="ctr"/>
            <a:r>
              <a:rPr lang="it-IT" sz="2400" dirty="0">
                <a:solidFill>
                  <a:schemeClr val="bg1"/>
                </a:solidFill>
              </a:rPr>
              <a:t>Tech companies </a:t>
            </a:r>
          </a:p>
          <a:p>
            <a:pPr algn="ctr"/>
            <a:r>
              <a:rPr lang="it-IT" sz="2400" dirty="0">
                <a:solidFill>
                  <a:schemeClr val="bg1"/>
                </a:solidFill>
              </a:rPr>
              <a:t>Bus</a:t>
            </a:r>
          </a:p>
        </p:txBody>
      </p:sp>
      <p:sp>
        <p:nvSpPr>
          <p:cNvPr id="6" name="CasellaDiTesto 5">
            <a:extLst>
              <a:ext uri="{FF2B5EF4-FFF2-40B4-BE49-F238E27FC236}">
                <a16:creationId xmlns:a16="http://schemas.microsoft.com/office/drawing/2014/main" id="{E3D4D8CC-2382-BC6B-7756-B5F64C5859AD}"/>
              </a:ext>
            </a:extLst>
          </p:cNvPr>
          <p:cNvSpPr txBox="1"/>
          <p:nvPr/>
        </p:nvSpPr>
        <p:spPr>
          <a:xfrm>
            <a:off x="4195184" y="2274838"/>
            <a:ext cx="3737780" cy="2308324"/>
          </a:xfrm>
          <a:prstGeom prst="rect">
            <a:avLst/>
          </a:prstGeom>
          <a:noFill/>
        </p:spPr>
        <p:txBody>
          <a:bodyPr wrap="square" rtlCol="0">
            <a:spAutoFit/>
          </a:bodyPr>
          <a:lstStyle/>
          <a:p>
            <a:r>
              <a:rPr lang="it-IT" sz="2400" dirty="0">
                <a:solidFill>
                  <a:schemeClr val="accent1">
                    <a:lumMod val="75000"/>
                  </a:schemeClr>
                </a:solidFill>
              </a:rPr>
              <a:t>Source: </a:t>
            </a:r>
            <a:r>
              <a:rPr lang="it-IT" sz="2400" dirty="0" err="1">
                <a:solidFill>
                  <a:schemeClr val="accent1">
                    <a:lumMod val="75000"/>
                  </a:schemeClr>
                </a:solidFill>
              </a:rPr>
              <a:t>Stamen</a:t>
            </a:r>
            <a:r>
              <a:rPr lang="it-IT" sz="2400" dirty="0">
                <a:solidFill>
                  <a:schemeClr val="accent1">
                    <a:lumMod val="75000"/>
                  </a:schemeClr>
                </a:solidFill>
              </a:rPr>
              <a:t> Design</a:t>
            </a:r>
          </a:p>
          <a:p>
            <a:endParaRPr lang="it-IT" sz="2400" dirty="0">
              <a:solidFill>
                <a:schemeClr val="accent1">
                  <a:lumMod val="75000"/>
                </a:schemeClr>
              </a:solidFill>
            </a:endParaRPr>
          </a:p>
          <a:p>
            <a:r>
              <a:rPr lang="it-IT" sz="2400" dirty="0" err="1">
                <a:solidFill>
                  <a:schemeClr val="accent1">
                    <a:lumMod val="75000"/>
                  </a:schemeClr>
                </a:solidFill>
              </a:rPr>
              <a:t>Main</a:t>
            </a:r>
            <a:r>
              <a:rPr lang="it-IT" sz="2400" dirty="0">
                <a:solidFill>
                  <a:schemeClr val="accent1">
                    <a:lumMod val="75000"/>
                  </a:schemeClr>
                </a:solidFill>
              </a:rPr>
              <a:t> information:</a:t>
            </a:r>
          </a:p>
          <a:p>
            <a:pPr marL="285750" indent="-285750">
              <a:buFont typeface="Arial" panose="020B0604020202020204" pitchFamily="34" charset="0"/>
              <a:buChar char="•"/>
            </a:pPr>
            <a:r>
              <a:rPr lang="it-IT" sz="2400" dirty="0" err="1">
                <a:solidFill>
                  <a:schemeClr val="accent1">
                    <a:lumMod val="75000"/>
                  </a:schemeClr>
                </a:solidFill>
              </a:rPr>
              <a:t>Latitude</a:t>
            </a:r>
            <a:r>
              <a:rPr lang="it-IT" sz="2400" dirty="0">
                <a:solidFill>
                  <a:schemeClr val="accent1">
                    <a:lumMod val="75000"/>
                  </a:schemeClr>
                </a:solidFill>
              </a:rPr>
              <a:t> and </a:t>
            </a:r>
            <a:r>
              <a:rPr lang="it-IT" sz="2400" dirty="0" err="1">
                <a:solidFill>
                  <a:schemeClr val="accent1">
                    <a:lumMod val="75000"/>
                  </a:schemeClr>
                </a:solidFill>
              </a:rPr>
              <a:t>longitude</a:t>
            </a:r>
            <a:r>
              <a:rPr lang="it-IT" sz="2400" dirty="0">
                <a:solidFill>
                  <a:schemeClr val="accent1">
                    <a:lumMod val="75000"/>
                  </a:schemeClr>
                </a:solidFill>
              </a:rPr>
              <a:t> of the </a:t>
            </a:r>
            <a:r>
              <a:rPr lang="it-IT" sz="2400" dirty="0" err="1">
                <a:solidFill>
                  <a:schemeClr val="accent1">
                    <a:lumMod val="75000"/>
                  </a:schemeClr>
                </a:solidFill>
              </a:rPr>
              <a:t>estimated</a:t>
            </a:r>
            <a:r>
              <a:rPr lang="it-IT" sz="2400" dirty="0">
                <a:solidFill>
                  <a:schemeClr val="accent1">
                    <a:lumMod val="75000"/>
                  </a:schemeClr>
                </a:solidFill>
              </a:rPr>
              <a:t> bus stop</a:t>
            </a:r>
          </a:p>
          <a:p>
            <a:endParaRPr lang="it-IT" sz="2400" dirty="0">
              <a:solidFill>
                <a:schemeClr val="accent1">
                  <a:lumMod val="75000"/>
                </a:schemeClr>
              </a:solidFill>
            </a:endParaRPr>
          </a:p>
        </p:txBody>
      </p:sp>
      <p:pic>
        <p:nvPicPr>
          <p:cNvPr id="4" name="Elemento grafico 3" descr="Autobus contorno">
            <a:extLst>
              <a:ext uri="{FF2B5EF4-FFF2-40B4-BE49-F238E27FC236}">
                <a16:creationId xmlns:a16="http://schemas.microsoft.com/office/drawing/2014/main" id="{68EDCB49-C45E-AEF8-34D6-B123A4C2144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95130" y="3429000"/>
            <a:ext cx="2439597" cy="2439597"/>
          </a:xfrm>
          <a:prstGeom prst="rect">
            <a:avLst/>
          </a:prstGeom>
        </p:spPr>
      </p:pic>
      <p:pic>
        <p:nvPicPr>
          <p:cNvPr id="3074" name="Picture 2">
            <a:extLst>
              <a:ext uri="{FF2B5EF4-FFF2-40B4-BE49-F238E27FC236}">
                <a16:creationId xmlns:a16="http://schemas.microsoft.com/office/drawing/2014/main" id="{A7B357BB-36F3-88D4-E0C3-64CBA1E018C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21523" y="1696048"/>
            <a:ext cx="3581400" cy="2952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47467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Rettangolo 3">
            <a:extLst>
              <a:ext uri="{FF2B5EF4-FFF2-40B4-BE49-F238E27FC236}">
                <a16:creationId xmlns:a16="http://schemas.microsoft.com/office/drawing/2014/main" id="{3167FA80-713D-68D4-4DAB-101DDC98811F}"/>
              </a:ext>
            </a:extLst>
          </p:cNvPr>
          <p:cNvSpPr/>
          <p:nvPr/>
        </p:nvSpPr>
        <p:spPr>
          <a:xfrm>
            <a:off x="1" y="1"/>
            <a:ext cx="12191999" cy="6858000"/>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 name="Ovale 2">
            <a:extLst>
              <a:ext uri="{FF2B5EF4-FFF2-40B4-BE49-F238E27FC236}">
                <a16:creationId xmlns:a16="http://schemas.microsoft.com/office/drawing/2014/main" id="{C7BCC546-602C-DD17-46DE-7F9E4E656986}"/>
              </a:ext>
            </a:extLst>
          </p:cNvPr>
          <p:cNvSpPr/>
          <p:nvPr/>
        </p:nvSpPr>
        <p:spPr>
          <a:xfrm>
            <a:off x="4168877" y="1501877"/>
            <a:ext cx="3854245" cy="3854245"/>
          </a:xfrm>
          <a:prstGeom prst="ellipse">
            <a:avLst/>
          </a:prstGeom>
          <a:solidFill>
            <a:schemeClr val="bg1"/>
          </a:solidFill>
          <a:ln w="7620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 name="Titolo 1">
            <a:extLst>
              <a:ext uri="{FF2B5EF4-FFF2-40B4-BE49-F238E27FC236}">
                <a16:creationId xmlns:a16="http://schemas.microsoft.com/office/drawing/2014/main" id="{8BC1B8B1-E948-2E39-A339-A97FE7210497}"/>
              </a:ext>
            </a:extLst>
          </p:cNvPr>
          <p:cNvSpPr>
            <a:spLocks noGrp="1"/>
          </p:cNvSpPr>
          <p:nvPr>
            <p:ph type="title"/>
          </p:nvPr>
        </p:nvSpPr>
        <p:spPr>
          <a:xfrm>
            <a:off x="4599769" y="2766217"/>
            <a:ext cx="2992460" cy="1325563"/>
          </a:xfrm>
        </p:spPr>
        <p:txBody>
          <a:bodyPr>
            <a:normAutofit fontScale="90000"/>
          </a:bodyPr>
          <a:lstStyle/>
          <a:p>
            <a:pPr algn="ctr"/>
            <a:r>
              <a:rPr lang="it-IT" sz="4500" dirty="0" err="1">
                <a:solidFill>
                  <a:schemeClr val="accent1">
                    <a:lumMod val="75000"/>
                  </a:schemeClr>
                </a:solidFill>
              </a:rPr>
              <a:t>Exploratory</a:t>
            </a:r>
            <a:r>
              <a:rPr lang="it-IT" sz="4500" dirty="0">
                <a:solidFill>
                  <a:schemeClr val="accent1">
                    <a:lumMod val="75000"/>
                  </a:schemeClr>
                </a:solidFill>
              </a:rPr>
              <a:t> </a:t>
            </a:r>
            <a:r>
              <a:rPr lang="it-IT" sz="4500" dirty="0" err="1">
                <a:solidFill>
                  <a:schemeClr val="accent1">
                    <a:lumMod val="75000"/>
                  </a:schemeClr>
                </a:solidFill>
              </a:rPr>
              <a:t>analysis</a:t>
            </a:r>
            <a:br>
              <a:rPr lang="it-IT" sz="4500" dirty="0">
                <a:solidFill>
                  <a:schemeClr val="accent1">
                    <a:lumMod val="75000"/>
                  </a:schemeClr>
                </a:solidFill>
              </a:rPr>
            </a:br>
            <a:r>
              <a:rPr lang="it-IT" sz="4500" dirty="0">
                <a:solidFill>
                  <a:schemeClr val="accent1">
                    <a:lumMod val="75000"/>
                  </a:schemeClr>
                </a:solidFill>
              </a:rPr>
              <a:t>(Trends </a:t>
            </a:r>
            <a:r>
              <a:rPr lang="it-IT" sz="4500" dirty="0" err="1">
                <a:solidFill>
                  <a:schemeClr val="accent1">
                    <a:lumMod val="75000"/>
                  </a:schemeClr>
                </a:solidFill>
              </a:rPr>
              <a:t>analysis</a:t>
            </a:r>
            <a:r>
              <a:rPr lang="it-IT" sz="4500" dirty="0">
                <a:solidFill>
                  <a:schemeClr val="accent1">
                    <a:lumMod val="75000"/>
                  </a:schemeClr>
                </a:solidFill>
              </a:rPr>
              <a:t>?)</a:t>
            </a:r>
          </a:p>
        </p:txBody>
      </p:sp>
    </p:spTree>
    <p:extLst>
      <p:ext uri="{BB962C8B-B14F-4D97-AF65-F5344CB8AC3E}">
        <p14:creationId xmlns:p14="http://schemas.microsoft.com/office/powerpoint/2010/main" val="36365985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tangolo 1">
            <a:extLst>
              <a:ext uri="{FF2B5EF4-FFF2-40B4-BE49-F238E27FC236}">
                <a16:creationId xmlns:a16="http://schemas.microsoft.com/office/drawing/2014/main" id="{0562C7F8-B761-C294-A95A-A82FB41010C4}"/>
              </a:ext>
            </a:extLst>
          </p:cNvPr>
          <p:cNvSpPr/>
          <p:nvPr/>
        </p:nvSpPr>
        <p:spPr>
          <a:xfrm>
            <a:off x="1" y="0"/>
            <a:ext cx="2712720" cy="6858000"/>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8" name="CasellaDiTesto 7">
            <a:extLst>
              <a:ext uri="{FF2B5EF4-FFF2-40B4-BE49-F238E27FC236}">
                <a16:creationId xmlns:a16="http://schemas.microsoft.com/office/drawing/2014/main" id="{7DCFD5CF-D6CF-A694-937A-61895C86F746}"/>
              </a:ext>
            </a:extLst>
          </p:cNvPr>
          <p:cNvSpPr txBox="1"/>
          <p:nvPr/>
        </p:nvSpPr>
        <p:spPr>
          <a:xfrm>
            <a:off x="150131" y="826419"/>
            <a:ext cx="2412460" cy="1323439"/>
          </a:xfrm>
          <a:prstGeom prst="rect">
            <a:avLst/>
          </a:prstGeom>
          <a:noFill/>
        </p:spPr>
        <p:txBody>
          <a:bodyPr wrap="square" rtlCol="0">
            <a:spAutoFit/>
          </a:bodyPr>
          <a:lstStyle/>
          <a:p>
            <a:pPr algn="ctr"/>
            <a:r>
              <a:rPr lang="it-IT" sz="4000" dirty="0">
                <a:solidFill>
                  <a:schemeClr val="bg1"/>
                </a:solidFill>
              </a:rPr>
              <a:t>Rent</a:t>
            </a:r>
          </a:p>
          <a:p>
            <a:pPr algn="ctr"/>
            <a:r>
              <a:rPr lang="it-IT" sz="4000" dirty="0" err="1">
                <a:solidFill>
                  <a:schemeClr val="bg1"/>
                </a:solidFill>
              </a:rPr>
              <a:t>functions</a:t>
            </a:r>
            <a:endParaRPr lang="it-IT" sz="4000" dirty="0">
              <a:solidFill>
                <a:schemeClr val="bg1"/>
              </a:solidFill>
            </a:endParaRPr>
          </a:p>
        </p:txBody>
      </p:sp>
      <p:pic>
        <p:nvPicPr>
          <p:cNvPr id="3" name="Immagine 2">
            <a:extLst>
              <a:ext uri="{FF2B5EF4-FFF2-40B4-BE49-F238E27FC236}">
                <a16:creationId xmlns:a16="http://schemas.microsoft.com/office/drawing/2014/main" id="{0FDE07E2-878E-541E-24AF-FD55951BA5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79229" y="173721"/>
            <a:ext cx="3225125" cy="3225125"/>
          </a:xfrm>
          <a:prstGeom prst="rect">
            <a:avLst/>
          </a:prstGeom>
        </p:spPr>
      </p:pic>
      <p:pic>
        <p:nvPicPr>
          <p:cNvPr id="6" name="Immagine 5">
            <a:extLst>
              <a:ext uri="{FF2B5EF4-FFF2-40B4-BE49-F238E27FC236}">
                <a16:creationId xmlns:a16="http://schemas.microsoft.com/office/drawing/2014/main" id="{AF437895-4F73-F6C1-8156-FB5F2D7A41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23969" y="3429000"/>
            <a:ext cx="3225125" cy="3225125"/>
          </a:xfrm>
          <a:prstGeom prst="rect">
            <a:avLst/>
          </a:prstGeom>
        </p:spPr>
      </p:pic>
      <p:pic>
        <p:nvPicPr>
          <p:cNvPr id="10" name="Immagine 9">
            <a:extLst>
              <a:ext uri="{FF2B5EF4-FFF2-40B4-BE49-F238E27FC236}">
                <a16:creationId xmlns:a16="http://schemas.microsoft.com/office/drawing/2014/main" id="{D8438568-B3DF-23CA-A350-5414F987F3E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04918" y="3429000"/>
            <a:ext cx="3162300" cy="3162300"/>
          </a:xfrm>
          <a:prstGeom prst="rect">
            <a:avLst/>
          </a:prstGeom>
        </p:spPr>
      </p:pic>
    </p:spTree>
    <p:extLst>
      <p:ext uri="{BB962C8B-B14F-4D97-AF65-F5344CB8AC3E}">
        <p14:creationId xmlns:p14="http://schemas.microsoft.com/office/powerpoint/2010/main" val="4916801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ttangolo 6">
            <a:extLst>
              <a:ext uri="{FF2B5EF4-FFF2-40B4-BE49-F238E27FC236}">
                <a16:creationId xmlns:a16="http://schemas.microsoft.com/office/drawing/2014/main" id="{8F986518-7F82-F872-B730-BA83600746FC}"/>
              </a:ext>
            </a:extLst>
          </p:cNvPr>
          <p:cNvSpPr/>
          <p:nvPr/>
        </p:nvSpPr>
        <p:spPr>
          <a:xfrm>
            <a:off x="1" y="0"/>
            <a:ext cx="2712720" cy="6858000"/>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8" name="CasellaDiTesto 7">
            <a:extLst>
              <a:ext uri="{FF2B5EF4-FFF2-40B4-BE49-F238E27FC236}">
                <a16:creationId xmlns:a16="http://schemas.microsoft.com/office/drawing/2014/main" id="{7DCFD5CF-D6CF-A694-937A-61895C86F746}"/>
              </a:ext>
            </a:extLst>
          </p:cNvPr>
          <p:cNvSpPr txBox="1"/>
          <p:nvPr/>
        </p:nvSpPr>
        <p:spPr>
          <a:xfrm>
            <a:off x="150131" y="768458"/>
            <a:ext cx="2412460" cy="1323439"/>
          </a:xfrm>
          <a:prstGeom prst="rect">
            <a:avLst/>
          </a:prstGeom>
          <a:noFill/>
        </p:spPr>
        <p:txBody>
          <a:bodyPr wrap="square" rtlCol="0">
            <a:spAutoFit/>
          </a:bodyPr>
          <a:lstStyle/>
          <a:p>
            <a:pPr algn="ctr"/>
            <a:r>
              <a:rPr lang="it-IT" sz="4000" dirty="0" err="1">
                <a:solidFill>
                  <a:schemeClr val="bg1"/>
                </a:solidFill>
              </a:rPr>
              <a:t>Outlier</a:t>
            </a:r>
            <a:r>
              <a:rPr lang="it-IT" sz="4000" dirty="0">
                <a:solidFill>
                  <a:schemeClr val="bg1"/>
                </a:solidFill>
              </a:rPr>
              <a:t> </a:t>
            </a:r>
            <a:r>
              <a:rPr lang="it-IT" sz="4000" dirty="0" err="1">
                <a:solidFill>
                  <a:schemeClr val="bg1"/>
                </a:solidFill>
              </a:rPr>
              <a:t>detection</a:t>
            </a:r>
            <a:endParaRPr lang="it-IT" sz="4000" dirty="0">
              <a:solidFill>
                <a:schemeClr val="bg1"/>
              </a:solidFill>
            </a:endParaRPr>
          </a:p>
        </p:txBody>
      </p:sp>
      <p:pic>
        <p:nvPicPr>
          <p:cNvPr id="10" name="Immagine 9">
            <a:extLst>
              <a:ext uri="{FF2B5EF4-FFF2-40B4-BE49-F238E27FC236}">
                <a16:creationId xmlns:a16="http://schemas.microsoft.com/office/drawing/2014/main" id="{8AA736A9-6A2C-383D-2096-C2D0037553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10009" y="597274"/>
            <a:ext cx="3827780" cy="3827780"/>
          </a:xfrm>
          <a:prstGeom prst="rect">
            <a:avLst/>
          </a:prstGeom>
        </p:spPr>
      </p:pic>
      <p:pic>
        <p:nvPicPr>
          <p:cNvPr id="15" name="Immagine 14">
            <a:extLst>
              <a:ext uri="{FF2B5EF4-FFF2-40B4-BE49-F238E27FC236}">
                <a16:creationId xmlns:a16="http://schemas.microsoft.com/office/drawing/2014/main" id="{A2C4064A-2540-CE39-CD58-11EE76AD2D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7475" y="597274"/>
            <a:ext cx="3898900" cy="3898900"/>
          </a:xfrm>
          <a:prstGeom prst="rect">
            <a:avLst/>
          </a:prstGeom>
        </p:spPr>
      </p:pic>
      <p:sp>
        <p:nvSpPr>
          <p:cNvPr id="16" name="CasellaDiTesto 15">
            <a:extLst>
              <a:ext uri="{FF2B5EF4-FFF2-40B4-BE49-F238E27FC236}">
                <a16:creationId xmlns:a16="http://schemas.microsoft.com/office/drawing/2014/main" id="{AE4FE8A8-5EC1-001C-678B-C90FC35F5346}"/>
              </a:ext>
            </a:extLst>
          </p:cNvPr>
          <p:cNvSpPr txBox="1"/>
          <p:nvPr/>
        </p:nvSpPr>
        <p:spPr>
          <a:xfrm>
            <a:off x="3535680" y="5140960"/>
            <a:ext cx="7132320" cy="646331"/>
          </a:xfrm>
          <a:prstGeom prst="rect">
            <a:avLst/>
          </a:prstGeom>
          <a:noFill/>
        </p:spPr>
        <p:txBody>
          <a:bodyPr wrap="square" rtlCol="0">
            <a:spAutoFit/>
          </a:bodyPr>
          <a:lstStyle/>
          <a:p>
            <a:r>
              <a:rPr lang="it-IT" dirty="0" err="1"/>
              <a:t>Shape</a:t>
            </a:r>
            <a:r>
              <a:rPr lang="it-IT" dirty="0"/>
              <a:t> </a:t>
            </a:r>
            <a:r>
              <a:rPr lang="it-IT" dirty="0" err="1"/>
              <a:t>outliers</a:t>
            </a:r>
            <a:r>
              <a:rPr lang="it-IT" dirty="0"/>
              <a:t> : </a:t>
            </a:r>
            <a:r>
              <a:rPr lang="it-IT" dirty="0" err="1"/>
              <a:t>we</a:t>
            </a:r>
            <a:r>
              <a:rPr lang="it-IT" dirty="0"/>
              <a:t> </a:t>
            </a:r>
            <a:r>
              <a:rPr lang="it-IT" dirty="0" err="1"/>
              <a:t>remove</a:t>
            </a:r>
            <a:r>
              <a:rPr lang="it-IT" dirty="0"/>
              <a:t> </a:t>
            </a:r>
            <a:r>
              <a:rPr lang="it-IT" dirty="0" err="1"/>
              <a:t>only</a:t>
            </a:r>
            <a:r>
              <a:rPr lang="it-IT" dirty="0"/>
              <a:t> </a:t>
            </a:r>
            <a:r>
              <a:rPr lang="it-IT" dirty="0" err="1"/>
              <a:t>Tresure</a:t>
            </a:r>
            <a:r>
              <a:rPr lang="it-IT" dirty="0"/>
              <a:t> Island (28), an </a:t>
            </a:r>
            <a:r>
              <a:rPr lang="it-IT" dirty="0" err="1"/>
              <a:t>artificial</a:t>
            </a:r>
            <a:r>
              <a:rPr lang="it-IT" dirty="0"/>
              <a:t> </a:t>
            </a:r>
            <a:r>
              <a:rPr lang="it-IT" dirty="0" err="1"/>
              <a:t>island</a:t>
            </a:r>
            <a:r>
              <a:rPr lang="it-IT" dirty="0"/>
              <a:t> </a:t>
            </a:r>
            <a:r>
              <a:rPr lang="it-IT" dirty="0" err="1"/>
              <a:t>scarcely</a:t>
            </a:r>
            <a:r>
              <a:rPr lang="it-IT" dirty="0"/>
              <a:t> </a:t>
            </a:r>
            <a:r>
              <a:rPr lang="it-IT" dirty="0" err="1"/>
              <a:t>inhabited</a:t>
            </a:r>
            <a:endParaRPr lang="it-IT" dirty="0"/>
          </a:p>
        </p:txBody>
      </p:sp>
    </p:spTree>
    <p:extLst>
      <p:ext uri="{BB962C8B-B14F-4D97-AF65-F5344CB8AC3E}">
        <p14:creationId xmlns:p14="http://schemas.microsoft.com/office/powerpoint/2010/main" val="26771486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tangolo 1">
            <a:extLst>
              <a:ext uri="{FF2B5EF4-FFF2-40B4-BE49-F238E27FC236}">
                <a16:creationId xmlns:a16="http://schemas.microsoft.com/office/drawing/2014/main" id="{7433E35D-CDE5-63E0-1A8E-C470619F25CE}"/>
              </a:ext>
            </a:extLst>
          </p:cNvPr>
          <p:cNvSpPr/>
          <p:nvPr/>
        </p:nvSpPr>
        <p:spPr>
          <a:xfrm>
            <a:off x="1" y="0"/>
            <a:ext cx="2712720" cy="6858000"/>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8" name="CasellaDiTesto 7">
            <a:extLst>
              <a:ext uri="{FF2B5EF4-FFF2-40B4-BE49-F238E27FC236}">
                <a16:creationId xmlns:a16="http://schemas.microsoft.com/office/drawing/2014/main" id="{7DCFD5CF-D6CF-A694-937A-61895C86F746}"/>
              </a:ext>
            </a:extLst>
          </p:cNvPr>
          <p:cNvSpPr txBox="1"/>
          <p:nvPr/>
        </p:nvSpPr>
        <p:spPr>
          <a:xfrm>
            <a:off x="9593" y="795767"/>
            <a:ext cx="2703128" cy="2554545"/>
          </a:xfrm>
          <a:prstGeom prst="rect">
            <a:avLst/>
          </a:prstGeom>
          <a:noFill/>
        </p:spPr>
        <p:txBody>
          <a:bodyPr wrap="square" rtlCol="0">
            <a:spAutoFit/>
          </a:bodyPr>
          <a:lstStyle/>
          <a:p>
            <a:pPr algn="ctr"/>
            <a:r>
              <a:rPr lang="it-IT" sz="4000" dirty="0" err="1">
                <a:solidFill>
                  <a:schemeClr val="bg1"/>
                </a:solidFill>
              </a:rPr>
              <a:t>Eviction</a:t>
            </a:r>
            <a:endParaRPr lang="it-IT" sz="4000" dirty="0">
              <a:solidFill>
                <a:schemeClr val="bg1"/>
              </a:solidFill>
            </a:endParaRPr>
          </a:p>
          <a:p>
            <a:pPr algn="ctr"/>
            <a:r>
              <a:rPr lang="it-IT" sz="4000" dirty="0" err="1">
                <a:solidFill>
                  <a:schemeClr val="bg1"/>
                </a:solidFill>
              </a:rPr>
              <a:t>density</a:t>
            </a:r>
            <a:r>
              <a:rPr lang="it-IT" sz="4000" dirty="0">
                <a:solidFill>
                  <a:schemeClr val="bg1"/>
                </a:solidFill>
              </a:rPr>
              <a:t> </a:t>
            </a:r>
            <a:r>
              <a:rPr lang="it-IT" sz="4000" dirty="0" err="1">
                <a:solidFill>
                  <a:schemeClr val="bg1"/>
                </a:solidFill>
              </a:rPr>
              <a:t>functions</a:t>
            </a:r>
            <a:endParaRPr lang="it-IT" sz="4000" dirty="0">
              <a:solidFill>
                <a:schemeClr val="bg1"/>
              </a:solidFill>
            </a:endParaRPr>
          </a:p>
          <a:p>
            <a:pPr algn="ctr"/>
            <a:endParaRPr lang="it-IT" sz="4000" dirty="0">
              <a:solidFill>
                <a:schemeClr val="bg1"/>
              </a:solidFill>
            </a:endParaRPr>
          </a:p>
        </p:txBody>
      </p:sp>
      <p:pic>
        <p:nvPicPr>
          <p:cNvPr id="4" name="Immagine 3">
            <a:extLst>
              <a:ext uri="{FF2B5EF4-FFF2-40B4-BE49-F238E27FC236}">
                <a16:creationId xmlns:a16="http://schemas.microsoft.com/office/drawing/2014/main" id="{C26AD66D-8E38-C778-3DD3-628A054353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46095" y="183328"/>
            <a:ext cx="3163870" cy="3163870"/>
          </a:xfrm>
          <a:prstGeom prst="rect">
            <a:avLst/>
          </a:prstGeom>
        </p:spPr>
      </p:pic>
      <p:pic>
        <p:nvPicPr>
          <p:cNvPr id="12" name="Immagine 11">
            <a:extLst>
              <a:ext uri="{FF2B5EF4-FFF2-40B4-BE49-F238E27FC236}">
                <a16:creationId xmlns:a16="http://schemas.microsoft.com/office/drawing/2014/main" id="{63E067A3-9D08-07A0-18DC-E065DFB65D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16117" y="3427430"/>
            <a:ext cx="3337113" cy="3337113"/>
          </a:xfrm>
          <a:prstGeom prst="rect">
            <a:avLst/>
          </a:prstGeom>
        </p:spPr>
      </p:pic>
      <p:pic>
        <p:nvPicPr>
          <p:cNvPr id="14" name="Immagine 13">
            <a:extLst>
              <a:ext uri="{FF2B5EF4-FFF2-40B4-BE49-F238E27FC236}">
                <a16:creationId xmlns:a16="http://schemas.microsoft.com/office/drawing/2014/main" id="{16EECAE7-DE4F-927B-20C2-12B48B08C54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49986" y="3327924"/>
            <a:ext cx="3436619" cy="3436619"/>
          </a:xfrm>
          <a:prstGeom prst="rect">
            <a:avLst/>
          </a:prstGeom>
        </p:spPr>
      </p:pic>
    </p:spTree>
    <p:extLst>
      <p:ext uri="{BB962C8B-B14F-4D97-AF65-F5344CB8AC3E}">
        <p14:creationId xmlns:p14="http://schemas.microsoft.com/office/powerpoint/2010/main" val="8473964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tangolo 1">
            <a:extLst>
              <a:ext uri="{FF2B5EF4-FFF2-40B4-BE49-F238E27FC236}">
                <a16:creationId xmlns:a16="http://schemas.microsoft.com/office/drawing/2014/main" id="{7433E35D-CDE5-63E0-1A8E-C470619F25CE}"/>
              </a:ext>
            </a:extLst>
          </p:cNvPr>
          <p:cNvSpPr/>
          <p:nvPr/>
        </p:nvSpPr>
        <p:spPr>
          <a:xfrm>
            <a:off x="1" y="0"/>
            <a:ext cx="2712720" cy="6858000"/>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8" name="CasellaDiTesto 7">
            <a:extLst>
              <a:ext uri="{FF2B5EF4-FFF2-40B4-BE49-F238E27FC236}">
                <a16:creationId xmlns:a16="http://schemas.microsoft.com/office/drawing/2014/main" id="{7DCFD5CF-D6CF-A694-937A-61895C86F746}"/>
              </a:ext>
            </a:extLst>
          </p:cNvPr>
          <p:cNvSpPr txBox="1"/>
          <p:nvPr/>
        </p:nvSpPr>
        <p:spPr>
          <a:xfrm>
            <a:off x="9593" y="795767"/>
            <a:ext cx="2703128" cy="1938992"/>
          </a:xfrm>
          <a:prstGeom prst="rect">
            <a:avLst/>
          </a:prstGeom>
          <a:noFill/>
        </p:spPr>
        <p:txBody>
          <a:bodyPr wrap="square" rtlCol="0">
            <a:spAutoFit/>
          </a:bodyPr>
          <a:lstStyle/>
          <a:p>
            <a:pPr algn="ctr"/>
            <a:r>
              <a:rPr lang="it-IT" sz="4000" dirty="0" err="1">
                <a:solidFill>
                  <a:schemeClr val="bg1"/>
                </a:solidFill>
              </a:rPr>
              <a:t>Outlier</a:t>
            </a:r>
            <a:r>
              <a:rPr lang="it-IT" sz="4000" dirty="0">
                <a:solidFill>
                  <a:schemeClr val="bg1"/>
                </a:solidFill>
              </a:rPr>
              <a:t> </a:t>
            </a:r>
          </a:p>
          <a:p>
            <a:pPr algn="ctr"/>
            <a:r>
              <a:rPr lang="it-IT" sz="4000" dirty="0" err="1">
                <a:solidFill>
                  <a:schemeClr val="bg1"/>
                </a:solidFill>
              </a:rPr>
              <a:t>detection</a:t>
            </a:r>
            <a:endParaRPr lang="it-IT" sz="4000" dirty="0">
              <a:solidFill>
                <a:schemeClr val="bg1"/>
              </a:solidFill>
            </a:endParaRPr>
          </a:p>
          <a:p>
            <a:pPr algn="ctr"/>
            <a:endParaRPr lang="it-IT" sz="4000" dirty="0">
              <a:solidFill>
                <a:schemeClr val="bg1"/>
              </a:solidFill>
            </a:endParaRPr>
          </a:p>
        </p:txBody>
      </p:sp>
      <p:pic>
        <p:nvPicPr>
          <p:cNvPr id="5" name="Immagine 4">
            <a:extLst>
              <a:ext uri="{FF2B5EF4-FFF2-40B4-BE49-F238E27FC236}">
                <a16:creationId xmlns:a16="http://schemas.microsoft.com/office/drawing/2014/main" id="{54026923-8221-F3DD-885F-CAF5FF2DCC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26940" y="304800"/>
            <a:ext cx="5029200" cy="5029200"/>
          </a:xfrm>
          <a:prstGeom prst="rect">
            <a:avLst/>
          </a:prstGeom>
        </p:spPr>
      </p:pic>
      <p:sp>
        <p:nvSpPr>
          <p:cNvPr id="6" name="CasellaDiTesto 5">
            <a:extLst>
              <a:ext uri="{FF2B5EF4-FFF2-40B4-BE49-F238E27FC236}">
                <a16:creationId xmlns:a16="http://schemas.microsoft.com/office/drawing/2014/main" id="{7A663B4C-51CF-9F4C-CC67-405882299DDC}"/>
              </a:ext>
            </a:extLst>
          </p:cNvPr>
          <p:cNvSpPr txBox="1"/>
          <p:nvPr/>
        </p:nvSpPr>
        <p:spPr>
          <a:xfrm>
            <a:off x="4592320" y="5608320"/>
            <a:ext cx="6096000" cy="369332"/>
          </a:xfrm>
          <a:prstGeom prst="rect">
            <a:avLst/>
          </a:prstGeom>
          <a:noFill/>
        </p:spPr>
        <p:txBody>
          <a:bodyPr wrap="square" rtlCol="0">
            <a:spAutoFit/>
          </a:bodyPr>
          <a:lstStyle/>
          <a:p>
            <a:r>
              <a:rPr lang="it-IT" dirty="0" err="1"/>
              <a:t>Magnitude</a:t>
            </a:r>
            <a:r>
              <a:rPr lang="it-IT" dirty="0"/>
              <a:t> </a:t>
            </a:r>
            <a:r>
              <a:rPr lang="it-IT" dirty="0" err="1"/>
              <a:t>outliers</a:t>
            </a:r>
            <a:r>
              <a:rPr lang="it-IT" dirty="0"/>
              <a:t> : </a:t>
            </a:r>
            <a:r>
              <a:rPr lang="it-IT" dirty="0" err="1"/>
              <a:t>Japantown</a:t>
            </a:r>
            <a:r>
              <a:rPr lang="it-IT" dirty="0"/>
              <a:t>, </a:t>
            </a:r>
            <a:r>
              <a:rPr lang="it-IT" dirty="0" err="1"/>
              <a:t>Tenderloin</a:t>
            </a:r>
            <a:r>
              <a:rPr lang="it-IT" dirty="0"/>
              <a:t> and </a:t>
            </a:r>
            <a:r>
              <a:rPr lang="it-IT" dirty="0" err="1"/>
              <a:t>Nob</a:t>
            </a:r>
            <a:r>
              <a:rPr lang="it-IT" dirty="0"/>
              <a:t> Hill </a:t>
            </a:r>
          </a:p>
        </p:txBody>
      </p:sp>
    </p:spTree>
    <p:extLst>
      <p:ext uri="{BB962C8B-B14F-4D97-AF65-F5344CB8AC3E}">
        <p14:creationId xmlns:p14="http://schemas.microsoft.com/office/powerpoint/2010/main" val="67706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tangolo 1">
            <a:extLst>
              <a:ext uri="{FF2B5EF4-FFF2-40B4-BE49-F238E27FC236}">
                <a16:creationId xmlns:a16="http://schemas.microsoft.com/office/drawing/2014/main" id="{7433E35D-CDE5-63E0-1A8E-C470619F25CE}"/>
              </a:ext>
            </a:extLst>
          </p:cNvPr>
          <p:cNvSpPr/>
          <p:nvPr/>
        </p:nvSpPr>
        <p:spPr>
          <a:xfrm>
            <a:off x="0" y="-71120"/>
            <a:ext cx="2712720" cy="6858000"/>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8" name="CasellaDiTesto 7">
            <a:extLst>
              <a:ext uri="{FF2B5EF4-FFF2-40B4-BE49-F238E27FC236}">
                <a16:creationId xmlns:a16="http://schemas.microsoft.com/office/drawing/2014/main" id="{7DCFD5CF-D6CF-A694-937A-61895C86F746}"/>
              </a:ext>
            </a:extLst>
          </p:cNvPr>
          <p:cNvSpPr txBox="1"/>
          <p:nvPr/>
        </p:nvSpPr>
        <p:spPr>
          <a:xfrm>
            <a:off x="20007" y="1224229"/>
            <a:ext cx="2703128" cy="1323439"/>
          </a:xfrm>
          <a:prstGeom prst="rect">
            <a:avLst/>
          </a:prstGeom>
          <a:noFill/>
        </p:spPr>
        <p:txBody>
          <a:bodyPr wrap="square" rtlCol="0">
            <a:spAutoFit/>
          </a:bodyPr>
          <a:lstStyle/>
          <a:p>
            <a:pPr algn="ctr"/>
            <a:r>
              <a:rPr lang="it-IT" sz="4000" dirty="0" err="1">
                <a:solidFill>
                  <a:schemeClr val="bg1"/>
                </a:solidFill>
              </a:rPr>
              <a:t>Rent</a:t>
            </a:r>
            <a:r>
              <a:rPr lang="it-IT" sz="4000" dirty="0">
                <a:solidFill>
                  <a:schemeClr val="bg1"/>
                </a:solidFill>
              </a:rPr>
              <a:t> </a:t>
            </a:r>
            <a:r>
              <a:rPr lang="it-IT" sz="4000" dirty="0" err="1">
                <a:solidFill>
                  <a:schemeClr val="bg1"/>
                </a:solidFill>
              </a:rPr>
              <a:t>functions</a:t>
            </a:r>
            <a:endParaRPr lang="it-IT" sz="4000" dirty="0">
              <a:solidFill>
                <a:schemeClr val="bg1"/>
              </a:solidFill>
            </a:endParaRPr>
          </a:p>
        </p:txBody>
      </p:sp>
      <p:pic>
        <p:nvPicPr>
          <p:cNvPr id="12" name="Immagine 11">
            <a:extLst>
              <a:ext uri="{FF2B5EF4-FFF2-40B4-BE49-F238E27FC236}">
                <a16:creationId xmlns:a16="http://schemas.microsoft.com/office/drawing/2014/main" id="{63E067A3-9D08-07A0-18DC-E065DFB65DF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19549" y="3477182"/>
            <a:ext cx="3337113" cy="3337113"/>
          </a:xfrm>
          <a:prstGeom prst="rect">
            <a:avLst/>
          </a:prstGeom>
        </p:spPr>
      </p:pic>
      <p:pic>
        <p:nvPicPr>
          <p:cNvPr id="14" name="Immagine 13">
            <a:extLst>
              <a:ext uri="{FF2B5EF4-FFF2-40B4-BE49-F238E27FC236}">
                <a16:creationId xmlns:a16="http://schemas.microsoft.com/office/drawing/2014/main" id="{16EECAE7-DE4F-927B-20C2-12B48B08C5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49986" y="3421381"/>
            <a:ext cx="3436619" cy="3436619"/>
          </a:xfrm>
          <a:prstGeom prst="rect">
            <a:avLst/>
          </a:prstGeom>
        </p:spPr>
      </p:pic>
      <p:pic>
        <p:nvPicPr>
          <p:cNvPr id="13" name="Immagine 12">
            <a:extLst>
              <a:ext uri="{FF2B5EF4-FFF2-40B4-BE49-F238E27FC236}">
                <a16:creationId xmlns:a16="http://schemas.microsoft.com/office/drawing/2014/main" id="{D249D8B4-BEE5-63FE-2E0E-679228B2489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69797" y="167640"/>
            <a:ext cx="3436619" cy="3436619"/>
          </a:xfrm>
          <a:prstGeom prst="rect">
            <a:avLst/>
          </a:prstGeom>
        </p:spPr>
      </p:pic>
      <p:pic>
        <p:nvPicPr>
          <p:cNvPr id="16" name="Immagine 15">
            <a:extLst>
              <a:ext uri="{FF2B5EF4-FFF2-40B4-BE49-F238E27FC236}">
                <a16:creationId xmlns:a16="http://schemas.microsoft.com/office/drawing/2014/main" id="{0F693DA2-BF9F-8767-B5AF-4F04B9CDD0E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99740" y="20360"/>
            <a:ext cx="3489805" cy="3489805"/>
          </a:xfrm>
          <a:prstGeom prst="rect">
            <a:avLst/>
          </a:prstGeom>
        </p:spPr>
      </p:pic>
      <p:sp>
        <p:nvSpPr>
          <p:cNvPr id="18" name="CasellaDiTesto 17">
            <a:extLst>
              <a:ext uri="{FF2B5EF4-FFF2-40B4-BE49-F238E27FC236}">
                <a16:creationId xmlns:a16="http://schemas.microsoft.com/office/drawing/2014/main" id="{03D03EC7-87E6-4778-37F1-031DC515B54C}"/>
              </a:ext>
            </a:extLst>
          </p:cNvPr>
          <p:cNvSpPr txBox="1"/>
          <p:nvPr/>
        </p:nvSpPr>
        <p:spPr>
          <a:xfrm>
            <a:off x="-10413" y="4086857"/>
            <a:ext cx="2703128" cy="1938992"/>
          </a:xfrm>
          <a:prstGeom prst="rect">
            <a:avLst/>
          </a:prstGeom>
          <a:noFill/>
        </p:spPr>
        <p:txBody>
          <a:bodyPr wrap="square" rtlCol="0">
            <a:spAutoFit/>
          </a:bodyPr>
          <a:lstStyle/>
          <a:p>
            <a:pPr algn="ctr"/>
            <a:r>
              <a:rPr lang="it-IT" sz="4000" dirty="0" err="1">
                <a:solidFill>
                  <a:schemeClr val="bg1"/>
                </a:solidFill>
              </a:rPr>
              <a:t>Eviction</a:t>
            </a:r>
            <a:r>
              <a:rPr lang="it-IT" sz="4000" dirty="0">
                <a:solidFill>
                  <a:schemeClr val="bg1"/>
                </a:solidFill>
              </a:rPr>
              <a:t> </a:t>
            </a:r>
            <a:r>
              <a:rPr lang="it-IT" sz="4000" dirty="0" err="1">
                <a:solidFill>
                  <a:schemeClr val="bg1"/>
                </a:solidFill>
              </a:rPr>
              <a:t>density</a:t>
            </a:r>
            <a:r>
              <a:rPr lang="it-IT" sz="4000" dirty="0">
                <a:solidFill>
                  <a:schemeClr val="bg1"/>
                </a:solidFill>
              </a:rPr>
              <a:t> </a:t>
            </a:r>
            <a:r>
              <a:rPr lang="it-IT" sz="4000" dirty="0" err="1">
                <a:solidFill>
                  <a:schemeClr val="bg1"/>
                </a:solidFill>
              </a:rPr>
              <a:t>functions</a:t>
            </a:r>
            <a:endParaRPr lang="it-IT" sz="4000" dirty="0">
              <a:solidFill>
                <a:schemeClr val="bg1"/>
              </a:solidFill>
            </a:endParaRPr>
          </a:p>
        </p:txBody>
      </p:sp>
    </p:spTree>
    <p:extLst>
      <p:ext uri="{BB962C8B-B14F-4D97-AF65-F5344CB8AC3E}">
        <p14:creationId xmlns:p14="http://schemas.microsoft.com/office/powerpoint/2010/main" val="31938934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tangolo 1">
            <a:extLst>
              <a:ext uri="{FF2B5EF4-FFF2-40B4-BE49-F238E27FC236}">
                <a16:creationId xmlns:a16="http://schemas.microsoft.com/office/drawing/2014/main" id="{81C98E12-AA25-E1B9-FA62-E614041815D9}"/>
              </a:ext>
            </a:extLst>
          </p:cNvPr>
          <p:cNvSpPr/>
          <p:nvPr/>
        </p:nvSpPr>
        <p:spPr>
          <a:xfrm>
            <a:off x="0" y="0"/>
            <a:ext cx="2712720" cy="6858000"/>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8" name="CasellaDiTesto 7">
            <a:extLst>
              <a:ext uri="{FF2B5EF4-FFF2-40B4-BE49-F238E27FC236}">
                <a16:creationId xmlns:a16="http://schemas.microsoft.com/office/drawing/2014/main" id="{7DCFD5CF-D6CF-A694-937A-61895C86F746}"/>
              </a:ext>
            </a:extLst>
          </p:cNvPr>
          <p:cNvSpPr txBox="1"/>
          <p:nvPr/>
        </p:nvSpPr>
        <p:spPr>
          <a:xfrm>
            <a:off x="9592" y="680751"/>
            <a:ext cx="2703128" cy="3785652"/>
          </a:xfrm>
          <a:prstGeom prst="rect">
            <a:avLst/>
          </a:prstGeom>
          <a:noFill/>
        </p:spPr>
        <p:txBody>
          <a:bodyPr wrap="square" rtlCol="0">
            <a:spAutoFit/>
          </a:bodyPr>
          <a:lstStyle/>
          <a:p>
            <a:pPr algn="ctr"/>
            <a:r>
              <a:rPr lang="it-IT" sz="4000" dirty="0" err="1">
                <a:solidFill>
                  <a:schemeClr val="bg1"/>
                </a:solidFill>
              </a:rPr>
              <a:t>Tests</a:t>
            </a:r>
            <a:r>
              <a:rPr lang="it-IT" sz="4000" dirty="0">
                <a:solidFill>
                  <a:schemeClr val="bg1"/>
                </a:solidFill>
              </a:rPr>
              <a:t> on </a:t>
            </a:r>
          </a:p>
          <a:p>
            <a:pPr algn="ctr"/>
            <a:r>
              <a:rPr lang="it-IT" sz="4000" dirty="0" err="1">
                <a:solidFill>
                  <a:schemeClr val="bg1"/>
                </a:solidFill>
              </a:rPr>
              <a:t>rent</a:t>
            </a:r>
            <a:r>
              <a:rPr lang="it-IT" sz="4000" dirty="0">
                <a:solidFill>
                  <a:schemeClr val="bg1"/>
                </a:solidFill>
              </a:rPr>
              <a:t> </a:t>
            </a:r>
            <a:r>
              <a:rPr lang="it-IT" sz="4000" dirty="0" err="1">
                <a:solidFill>
                  <a:schemeClr val="bg1"/>
                </a:solidFill>
              </a:rPr>
              <a:t>functions</a:t>
            </a:r>
            <a:endParaRPr lang="it-IT" sz="4000" dirty="0">
              <a:solidFill>
                <a:schemeClr val="bg1"/>
              </a:solidFill>
            </a:endParaRPr>
          </a:p>
          <a:p>
            <a:pPr algn="ctr"/>
            <a:r>
              <a:rPr lang="it-IT" sz="4000" dirty="0" err="1">
                <a:solidFill>
                  <a:schemeClr val="bg1"/>
                </a:solidFill>
              </a:rPr>
              <a:t>based</a:t>
            </a:r>
            <a:r>
              <a:rPr lang="it-IT" sz="4000" dirty="0">
                <a:solidFill>
                  <a:schemeClr val="bg1"/>
                </a:solidFill>
              </a:rPr>
              <a:t> on </a:t>
            </a:r>
            <a:r>
              <a:rPr lang="it-IT" sz="4000" dirty="0" err="1">
                <a:solidFill>
                  <a:schemeClr val="bg1"/>
                </a:solidFill>
              </a:rPr>
              <a:t>evictions</a:t>
            </a:r>
            <a:endParaRPr lang="it-IT" sz="4000" dirty="0">
              <a:solidFill>
                <a:schemeClr val="bg1"/>
              </a:solidFill>
            </a:endParaRPr>
          </a:p>
          <a:p>
            <a:pPr algn="ctr"/>
            <a:endParaRPr lang="it-IT" sz="4000" dirty="0">
              <a:solidFill>
                <a:schemeClr val="bg1"/>
              </a:solidFill>
            </a:endParaRPr>
          </a:p>
        </p:txBody>
      </p:sp>
      <p:sp>
        <p:nvSpPr>
          <p:cNvPr id="9" name="CasellaDiTesto 8">
            <a:extLst>
              <a:ext uri="{FF2B5EF4-FFF2-40B4-BE49-F238E27FC236}">
                <a16:creationId xmlns:a16="http://schemas.microsoft.com/office/drawing/2014/main" id="{41BF632D-176A-0811-920B-B1466CE6F885}"/>
              </a:ext>
            </a:extLst>
          </p:cNvPr>
          <p:cNvSpPr txBox="1"/>
          <p:nvPr/>
        </p:nvSpPr>
        <p:spPr>
          <a:xfrm>
            <a:off x="4381500" y="4538980"/>
            <a:ext cx="1605280" cy="369332"/>
          </a:xfrm>
          <a:prstGeom prst="rect">
            <a:avLst/>
          </a:prstGeom>
          <a:noFill/>
        </p:spPr>
        <p:txBody>
          <a:bodyPr wrap="square" rtlCol="0">
            <a:spAutoFit/>
          </a:bodyPr>
          <a:lstStyle/>
          <a:p>
            <a:r>
              <a:rPr lang="it-IT" dirty="0"/>
              <a:t>P-</a:t>
            </a:r>
            <a:r>
              <a:rPr lang="it-IT" dirty="0" err="1"/>
              <a:t>value</a:t>
            </a:r>
            <a:r>
              <a:rPr lang="it-IT" dirty="0"/>
              <a:t> : 0.378</a:t>
            </a:r>
          </a:p>
        </p:txBody>
      </p:sp>
      <p:sp>
        <p:nvSpPr>
          <p:cNvPr id="11" name="CasellaDiTesto 10">
            <a:extLst>
              <a:ext uri="{FF2B5EF4-FFF2-40B4-BE49-F238E27FC236}">
                <a16:creationId xmlns:a16="http://schemas.microsoft.com/office/drawing/2014/main" id="{78B21AFA-B6EF-E18E-6142-3C91B4239773}"/>
              </a:ext>
            </a:extLst>
          </p:cNvPr>
          <p:cNvSpPr txBox="1"/>
          <p:nvPr/>
        </p:nvSpPr>
        <p:spPr>
          <a:xfrm>
            <a:off x="9010650" y="4538980"/>
            <a:ext cx="1605280" cy="369332"/>
          </a:xfrm>
          <a:prstGeom prst="rect">
            <a:avLst/>
          </a:prstGeom>
          <a:noFill/>
        </p:spPr>
        <p:txBody>
          <a:bodyPr wrap="square" rtlCol="0">
            <a:spAutoFit/>
          </a:bodyPr>
          <a:lstStyle/>
          <a:p>
            <a:r>
              <a:rPr lang="it-IT" dirty="0"/>
              <a:t>P-</a:t>
            </a:r>
            <a:r>
              <a:rPr lang="it-IT" dirty="0" err="1"/>
              <a:t>value</a:t>
            </a:r>
            <a:r>
              <a:rPr lang="it-IT" dirty="0"/>
              <a:t> : 0.748</a:t>
            </a:r>
          </a:p>
        </p:txBody>
      </p:sp>
      <p:sp>
        <p:nvSpPr>
          <p:cNvPr id="12" name="CasellaDiTesto 11">
            <a:extLst>
              <a:ext uri="{FF2B5EF4-FFF2-40B4-BE49-F238E27FC236}">
                <a16:creationId xmlns:a16="http://schemas.microsoft.com/office/drawing/2014/main" id="{AA8CF4DE-00D2-C8AA-0E82-7532774259C5}"/>
              </a:ext>
            </a:extLst>
          </p:cNvPr>
          <p:cNvSpPr txBox="1"/>
          <p:nvPr/>
        </p:nvSpPr>
        <p:spPr>
          <a:xfrm>
            <a:off x="5997731" y="5631840"/>
            <a:ext cx="3315657" cy="369332"/>
          </a:xfrm>
          <a:prstGeom prst="rect">
            <a:avLst/>
          </a:prstGeom>
          <a:noFill/>
        </p:spPr>
        <p:txBody>
          <a:bodyPr wrap="square" rtlCol="0">
            <a:spAutoFit/>
          </a:bodyPr>
          <a:lstStyle/>
          <a:p>
            <a:r>
              <a:rPr lang="it-IT" dirty="0" err="1"/>
              <a:t>There</a:t>
            </a:r>
            <a:r>
              <a:rPr lang="it-IT" dirty="0"/>
              <a:t> </a:t>
            </a:r>
            <a:r>
              <a:rPr lang="it-IT" dirty="0" err="1"/>
              <a:t>is</a:t>
            </a:r>
            <a:r>
              <a:rPr lang="it-IT" dirty="0"/>
              <a:t> </a:t>
            </a:r>
            <a:r>
              <a:rPr lang="it-IT" dirty="0" err="1"/>
              <a:t>not</a:t>
            </a:r>
            <a:r>
              <a:rPr lang="it-IT" dirty="0"/>
              <a:t> </a:t>
            </a:r>
            <a:r>
              <a:rPr lang="it-IT" dirty="0" err="1"/>
              <a:t>significant</a:t>
            </a:r>
            <a:r>
              <a:rPr lang="it-IT" dirty="0"/>
              <a:t> </a:t>
            </a:r>
            <a:r>
              <a:rPr lang="it-IT" dirty="0" err="1"/>
              <a:t>difference</a:t>
            </a:r>
            <a:endParaRPr lang="it-IT" dirty="0"/>
          </a:p>
        </p:txBody>
      </p:sp>
      <p:pic>
        <p:nvPicPr>
          <p:cNvPr id="13" name="Immagine 12">
            <a:extLst>
              <a:ext uri="{FF2B5EF4-FFF2-40B4-BE49-F238E27FC236}">
                <a16:creationId xmlns:a16="http://schemas.microsoft.com/office/drawing/2014/main" id="{725802BB-0EC2-F912-794A-87A0CF78AF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55560" y="223520"/>
            <a:ext cx="4315460" cy="4315460"/>
          </a:xfrm>
          <a:prstGeom prst="rect">
            <a:avLst/>
          </a:prstGeom>
        </p:spPr>
      </p:pic>
      <p:pic>
        <p:nvPicPr>
          <p:cNvPr id="15" name="Immagine 14">
            <a:extLst>
              <a:ext uri="{FF2B5EF4-FFF2-40B4-BE49-F238E27FC236}">
                <a16:creationId xmlns:a16="http://schemas.microsoft.com/office/drawing/2014/main" id="{E9922B15-CB95-6607-1C08-7713689BEE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29906" y="223520"/>
            <a:ext cx="4308467" cy="4308467"/>
          </a:xfrm>
          <a:prstGeom prst="rect">
            <a:avLst/>
          </a:prstGeom>
        </p:spPr>
      </p:pic>
    </p:spTree>
    <p:extLst>
      <p:ext uri="{BB962C8B-B14F-4D97-AF65-F5344CB8AC3E}">
        <p14:creationId xmlns:p14="http://schemas.microsoft.com/office/powerpoint/2010/main" val="29241422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tangolo 1">
            <a:extLst>
              <a:ext uri="{FF2B5EF4-FFF2-40B4-BE49-F238E27FC236}">
                <a16:creationId xmlns:a16="http://schemas.microsoft.com/office/drawing/2014/main" id="{81C98E12-AA25-E1B9-FA62-E614041815D9}"/>
              </a:ext>
            </a:extLst>
          </p:cNvPr>
          <p:cNvSpPr/>
          <p:nvPr/>
        </p:nvSpPr>
        <p:spPr>
          <a:xfrm>
            <a:off x="0" y="0"/>
            <a:ext cx="2712720" cy="6858000"/>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8" name="CasellaDiTesto 7">
            <a:extLst>
              <a:ext uri="{FF2B5EF4-FFF2-40B4-BE49-F238E27FC236}">
                <a16:creationId xmlns:a16="http://schemas.microsoft.com/office/drawing/2014/main" id="{7DCFD5CF-D6CF-A694-937A-61895C86F746}"/>
              </a:ext>
            </a:extLst>
          </p:cNvPr>
          <p:cNvSpPr txBox="1"/>
          <p:nvPr/>
        </p:nvSpPr>
        <p:spPr>
          <a:xfrm>
            <a:off x="9592" y="680751"/>
            <a:ext cx="2703128" cy="4401205"/>
          </a:xfrm>
          <a:prstGeom prst="rect">
            <a:avLst/>
          </a:prstGeom>
          <a:noFill/>
        </p:spPr>
        <p:txBody>
          <a:bodyPr wrap="square" rtlCol="0">
            <a:spAutoFit/>
          </a:bodyPr>
          <a:lstStyle/>
          <a:p>
            <a:pPr algn="ctr"/>
            <a:r>
              <a:rPr lang="it-IT" sz="4000" dirty="0" err="1">
                <a:solidFill>
                  <a:schemeClr val="bg1"/>
                </a:solidFill>
              </a:rPr>
              <a:t>Tests</a:t>
            </a:r>
            <a:r>
              <a:rPr lang="it-IT" sz="4000" dirty="0">
                <a:solidFill>
                  <a:schemeClr val="bg1"/>
                </a:solidFill>
              </a:rPr>
              <a:t> on </a:t>
            </a:r>
          </a:p>
          <a:p>
            <a:pPr algn="ctr"/>
            <a:r>
              <a:rPr lang="it-IT" sz="4000" dirty="0" err="1">
                <a:solidFill>
                  <a:schemeClr val="bg1"/>
                </a:solidFill>
              </a:rPr>
              <a:t>rent</a:t>
            </a:r>
            <a:r>
              <a:rPr lang="it-IT" sz="4000" dirty="0">
                <a:solidFill>
                  <a:schemeClr val="bg1"/>
                </a:solidFill>
              </a:rPr>
              <a:t> </a:t>
            </a:r>
            <a:r>
              <a:rPr lang="it-IT" sz="4000" dirty="0" err="1">
                <a:solidFill>
                  <a:schemeClr val="bg1"/>
                </a:solidFill>
              </a:rPr>
              <a:t>functions</a:t>
            </a:r>
            <a:endParaRPr lang="it-IT" sz="4000" dirty="0">
              <a:solidFill>
                <a:schemeClr val="bg1"/>
              </a:solidFill>
            </a:endParaRPr>
          </a:p>
          <a:p>
            <a:pPr algn="ctr"/>
            <a:r>
              <a:rPr lang="it-IT" sz="4000" dirty="0" err="1">
                <a:solidFill>
                  <a:schemeClr val="bg1"/>
                </a:solidFill>
              </a:rPr>
              <a:t>based</a:t>
            </a:r>
            <a:r>
              <a:rPr lang="it-IT" sz="4000" dirty="0">
                <a:solidFill>
                  <a:schemeClr val="bg1"/>
                </a:solidFill>
              </a:rPr>
              <a:t> on</a:t>
            </a:r>
          </a:p>
          <a:p>
            <a:pPr algn="ctr"/>
            <a:r>
              <a:rPr lang="it-IT" sz="4000" dirty="0" err="1">
                <a:solidFill>
                  <a:schemeClr val="bg1"/>
                </a:solidFill>
              </a:rPr>
              <a:t>constructions</a:t>
            </a:r>
            <a:endParaRPr lang="it-IT" sz="4000" dirty="0">
              <a:solidFill>
                <a:schemeClr val="bg1"/>
              </a:solidFill>
            </a:endParaRPr>
          </a:p>
          <a:p>
            <a:pPr algn="ctr"/>
            <a:endParaRPr lang="it-IT" sz="4000" dirty="0">
              <a:solidFill>
                <a:schemeClr val="bg1"/>
              </a:solidFill>
            </a:endParaRPr>
          </a:p>
        </p:txBody>
      </p:sp>
      <p:pic>
        <p:nvPicPr>
          <p:cNvPr id="4" name="Immagine 3">
            <a:extLst>
              <a:ext uri="{FF2B5EF4-FFF2-40B4-BE49-F238E27FC236}">
                <a16:creationId xmlns:a16="http://schemas.microsoft.com/office/drawing/2014/main" id="{28DE0B45-B96F-7B77-7BD5-FD01D65802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26410" y="223520"/>
            <a:ext cx="4315460" cy="4315460"/>
          </a:xfrm>
          <a:prstGeom prst="rect">
            <a:avLst/>
          </a:prstGeom>
        </p:spPr>
      </p:pic>
      <p:pic>
        <p:nvPicPr>
          <p:cNvPr id="7" name="Immagine 6">
            <a:extLst>
              <a:ext uri="{FF2B5EF4-FFF2-40B4-BE49-F238E27FC236}">
                <a16:creationId xmlns:a16="http://schemas.microsoft.com/office/drawing/2014/main" id="{441C8DAE-91AB-5B06-9513-16E892685A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55560" y="226060"/>
            <a:ext cx="4315460" cy="4315460"/>
          </a:xfrm>
          <a:prstGeom prst="rect">
            <a:avLst/>
          </a:prstGeom>
        </p:spPr>
      </p:pic>
      <p:sp>
        <p:nvSpPr>
          <p:cNvPr id="9" name="CasellaDiTesto 8">
            <a:extLst>
              <a:ext uri="{FF2B5EF4-FFF2-40B4-BE49-F238E27FC236}">
                <a16:creationId xmlns:a16="http://schemas.microsoft.com/office/drawing/2014/main" id="{41BF632D-176A-0811-920B-B1466CE6F885}"/>
              </a:ext>
            </a:extLst>
          </p:cNvPr>
          <p:cNvSpPr txBox="1"/>
          <p:nvPr/>
        </p:nvSpPr>
        <p:spPr>
          <a:xfrm>
            <a:off x="4381500" y="4538980"/>
            <a:ext cx="1605280" cy="369332"/>
          </a:xfrm>
          <a:prstGeom prst="rect">
            <a:avLst/>
          </a:prstGeom>
          <a:noFill/>
        </p:spPr>
        <p:txBody>
          <a:bodyPr wrap="square" rtlCol="0">
            <a:spAutoFit/>
          </a:bodyPr>
          <a:lstStyle/>
          <a:p>
            <a:r>
              <a:rPr lang="it-IT" dirty="0"/>
              <a:t>P-</a:t>
            </a:r>
            <a:r>
              <a:rPr lang="it-IT" dirty="0" err="1"/>
              <a:t>value</a:t>
            </a:r>
            <a:r>
              <a:rPr lang="it-IT" dirty="0"/>
              <a:t> : 0.031</a:t>
            </a:r>
          </a:p>
        </p:txBody>
      </p:sp>
      <p:sp>
        <p:nvSpPr>
          <p:cNvPr id="11" name="CasellaDiTesto 10">
            <a:extLst>
              <a:ext uri="{FF2B5EF4-FFF2-40B4-BE49-F238E27FC236}">
                <a16:creationId xmlns:a16="http://schemas.microsoft.com/office/drawing/2014/main" id="{78B21AFA-B6EF-E18E-6142-3C91B4239773}"/>
              </a:ext>
            </a:extLst>
          </p:cNvPr>
          <p:cNvSpPr txBox="1"/>
          <p:nvPr/>
        </p:nvSpPr>
        <p:spPr>
          <a:xfrm>
            <a:off x="9010650" y="4538980"/>
            <a:ext cx="1605280" cy="369332"/>
          </a:xfrm>
          <a:prstGeom prst="rect">
            <a:avLst/>
          </a:prstGeom>
          <a:noFill/>
        </p:spPr>
        <p:txBody>
          <a:bodyPr wrap="square" rtlCol="0">
            <a:spAutoFit/>
          </a:bodyPr>
          <a:lstStyle/>
          <a:p>
            <a:r>
              <a:rPr lang="it-IT" dirty="0"/>
              <a:t>P-</a:t>
            </a:r>
            <a:r>
              <a:rPr lang="it-IT" dirty="0" err="1"/>
              <a:t>value</a:t>
            </a:r>
            <a:r>
              <a:rPr lang="it-IT" dirty="0"/>
              <a:t> : 0.561</a:t>
            </a:r>
          </a:p>
        </p:txBody>
      </p:sp>
      <p:sp>
        <p:nvSpPr>
          <p:cNvPr id="12" name="CasellaDiTesto 11">
            <a:extLst>
              <a:ext uri="{FF2B5EF4-FFF2-40B4-BE49-F238E27FC236}">
                <a16:creationId xmlns:a16="http://schemas.microsoft.com/office/drawing/2014/main" id="{AA8CF4DE-00D2-C8AA-0E82-7532774259C5}"/>
              </a:ext>
            </a:extLst>
          </p:cNvPr>
          <p:cNvSpPr txBox="1"/>
          <p:nvPr/>
        </p:nvSpPr>
        <p:spPr>
          <a:xfrm>
            <a:off x="4052570" y="5435600"/>
            <a:ext cx="6492240" cy="369332"/>
          </a:xfrm>
          <a:prstGeom prst="rect">
            <a:avLst/>
          </a:prstGeom>
          <a:noFill/>
        </p:spPr>
        <p:txBody>
          <a:bodyPr wrap="square" rtlCol="0">
            <a:spAutoFit/>
          </a:bodyPr>
          <a:lstStyle/>
          <a:p>
            <a:r>
              <a:rPr lang="it-IT" dirty="0" err="1"/>
              <a:t>There</a:t>
            </a:r>
            <a:r>
              <a:rPr lang="it-IT" dirty="0"/>
              <a:t> </a:t>
            </a:r>
            <a:r>
              <a:rPr lang="it-IT" dirty="0" err="1"/>
              <a:t>is</a:t>
            </a:r>
            <a:r>
              <a:rPr lang="it-IT" dirty="0"/>
              <a:t> </a:t>
            </a:r>
            <a:r>
              <a:rPr lang="it-IT" dirty="0" err="1"/>
              <a:t>difference</a:t>
            </a:r>
            <a:r>
              <a:rPr lang="it-IT" dirty="0"/>
              <a:t> for the </a:t>
            </a:r>
            <a:r>
              <a:rPr lang="it-IT" dirty="0" err="1"/>
              <a:t>rent</a:t>
            </a:r>
            <a:r>
              <a:rPr lang="it-IT" dirty="0"/>
              <a:t> </a:t>
            </a:r>
            <a:r>
              <a:rPr lang="it-IT" dirty="0" err="1"/>
              <a:t>functions</a:t>
            </a:r>
            <a:r>
              <a:rPr lang="it-IT" dirty="0"/>
              <a:t> </a:t>
            </a:r>
            <a:r>
              <a:rPr lang="it-IT" dirty="0" err="1"/>
              <a:t>but</a:t>
            </a:r>
            <a:r>
              <a:rPr lang="it-IT" dirty="0"/>
              <a:t> </a:t>
            </a:r>
            <a:r>
              <a:rPr lang="it-IT" dirty="0" err="1"/>
              <a:t>not</a:t>
            </a:r>
            <a:r>
              <a:rPr lang="it-IT" dirty="0"/>
              <a:t> in the </a:t>
            </a:r>
            <a:r>
              <a:rPr lang="it-IT" dirty="0" err="1"/>
              <a:t>derivatives</a:t>
            </a:r>
            <a:endParaRPr lang="it-IT" dirty="0"/>
          </a:p>
        </p:txBody>
      </p:sp>
    </p:spTree>
    <p:extLst>
      <p:ext uri="{BB962C8B-B14F-4D97-AF65-F5344CB8AC3E}">
        <p14:creationId xmlns:p14="http://schemas.microsoft.com/office/powerpoint/2010/main" val="13852467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Rettangolo 3">
            <a:extLst>
              <a:ext uri="{FF2B5EF4-FFF2-40B4-BE49-F238E27FC236}">
                <a16:creationId xmlns:a16="http://schemas.microsoft.com/office/drawing/2014/main" id="{3167FA80-713D-68D4-4DAB-101DDC98811F}"/>
              </a:ext>
            </a:extLst>
          </p:cNvPr>
          <p:cNvSpPr/>
          <p:nvPr/>
        </p:nvSpPr>
        <p:spPr>
          <a:xfrm>
            <a:off x="1" y="1"/>
            <a:ext cx="12191999" cy="6858000"/>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 name="Ovale 2">
            <a:extLst>
              <a:ext uri="{FF2B5EF4-FFF2-40B4-BE49-F238E27FC236}">
                <a16:creationId xmlns:a16="http://schemas.microsoft.com/office/drawing/2014/main" id="{C7BCC546-602C-DD17-46DE-7F9E4E656986}"/>
              </a:ext>
            </a:extLst>
          </p:cNvPr>
          <p:cNvSpPr/>
          <p:nvPr/>
        </p:nvSpPr>
        <p:spPr>
          <a:xfrm>
            <a:off x="4168875" y="1501875"/>
            <a:ext cx="3854245" cy="3854245"/>
          </a:xfrm>
          <a:prstGeom prst="ellipse">
            <a:avLst/>
          </a:prstGeom>
          <a:solidFill>
            <a:schemeClr val="bg1"/>
          </a:solidFill>
          <a:ln w="7620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 name="Titolo 1">
            <a:extLst>
              <a:ext uri="{FF2B5EF4-FFF2-40B4-BE49-F238E27FC236}">
                <a16:creationId xmlns:a16="http://schemas.microsoft.com/office/drawing/2014/main" id="{8BC1B8B1-E948-2E39-A339-A97FE7210497}"/>
              </a:ext>
            </a:extLst>
          </p:cNvPr>
          <p:cNvSpPr>
            <a:spLocks noGrp="1"/>
          </p:cNvSpPr>
          <p:nvPr>
            <p:ph type="title"/>
          </p:nvPr>
        </p:nvSpPr>
        <p:spPr>
          <a:xfrm>
            <a:off x="4423321" y="2766215"/>
            <a:ext cx="3345351" cy="1325563"/>
          </a:xfrm>
        </p:spPr>
        <p:txBody>
          <a:bodyPr>
            <a:normAutofit fontScale="90000"/>
          </a:bodyPr>
          <a:lstStyle/>
          <a:p>
            <a:pPr algn="ctr"/>
            <a:r>
              <a:rPr lang="it-IT" sz="4400" dirty="0" err="1">
                <a:solidFill>
                  <a:schemeClr val="accent1">
                    <a:lumMod val="75000"/>
                  </a:schemeClr>
                </a:solidFill>
              </a:rPr>
              <a:t>Constructions</a:t>
            </a:r>
            <a:r>
              <a:rPr lang="it-IT" sz="4400" dirty="0">
                <a:solidFill>
                  <a:schemeClr val="accent1">
                    <a:lumMod val="75000"/>
                  </a:schemeClr>
                </a:solidFill>
              </a:rPr>
              <a:t> </a:t>
            </a:r>
            <a:r>
              <a:rPr lang="it-IT" sz="4400" dirty="0" err="1">
                <a:solidFill>
                  <a:schemeClr val="accent1">
                    <a:lumMod val="75000"/>
                  </a:schemeClr>
                </a:solidFill>
              </a:rPr>
              <a:t>effect</a:t>
            </a:r>
            <a:br>
              <a:rPr lang="it-IT" sz="4400" dirty="0">
                <a:solidFill>
                  <a:schemeClr val="accent1">
                    <a:lumMod val="75000"/>
                  </a:schemeClr>
                </a:solidFill>
              </a:rPr>
            </a:br>
            <a:r>
              <a:rPr lang="it-IT" sz="4400" dirty="0">
                <a:solidFill>
                  <a:schemeClr val="accent1">
                    <a:lumMod val="75000"/>
                  </a:schemeClr>
                </a:solidFill>
              </a:rPr>
              <a:t>on </a:t>
            </a:r>
            <a:r>
              <a:rPr lang="it-IT" dirty="0" err="1">
                <a:solidFill>
                  <a:schemeClr val="accent1">
                    <a:lumMod val="75000"/>
                  </a:schemeClr>
                </a:solidFill>
              </a:rPr>
              <a:t>evictions</a:t>
            </a:r>
            <a:endParaRPr lang="it-IT" sz="4400" dirty="0">
              <a:solidFill>
                <a:schemeClr val="accent1">
                  <a:lumMod val="75000"/>
                </a:schemeClr>
              </a:solidFill>
            </a:endParaRPr>
          </a:p>
        </p:txBody>
      </p:sp>
    </p:spTree>
    <p:extLst>
      <p:ext uri="{BB962C8B-B14F-4D97-AF65-F5344CB8AC3E}">
        <p14:creationId xmlns:p14="http://schemas.microsoft.com/office/powerpoint/2010/main" val="38800199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ttangolo 2">
            <a:extLst>
              <a:ext uri="{FF2B5EF4-FFF2-40B4-BE49-F238E27FC236}">
                <a16:creationId xmlns:a16="http://schemas.microsoft.com/office/drawing/2014/main" id="{15DE9D69-45A7-F942-AD28-35F3DDF02F75}"/>
              </a:ext>
            </a:extLst>
          </p:cNvPr>
          <p:cNvSpPr/>
          <p:nvPr/>
        </p:nvSpPr>
        <p:spPr>
          <a:xfrm>
            <a:off x="0" y="0"/>
            <a:ext cx="3906625" cy="6858000"/>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 name="Titolo 1">
            <a:extLst>
              <a:ext uri="{FF2B5EF4-FFF2-40B4-BE49-F238E27FC236}">
                <a16:creationId xmlns:a16="http://schemas.microsoft.com/office/drawing/2014/main" id="{A25E58B0-DB4E-1166-BE3C-3C0ABAC987CD}"/>
              </a:ext>
            </a:extLst>
          </p:cNvPr>
          <p:cNvSpPr>
            <a:spLocks noGrp="1"/>
          </p:cNvSpPr>
          <p:nvPr>
            <p:ph type="title"/>
          </p:nvPr>
        </p:nvSpPr>
        <p:spPr>
          <a:xfrm>
            <a:off x="824455" y="782878"/>
            <a:ext cx="2140696" cy="1074657"/>
          </a:xfrm>
        </p:spPr>
        <p:txBody>
          <a:bodyPr>
            <a:noAutofit/>
          </a:bodyPr>
          <a:lstStyle/>
          <a:p>
            <a:pPr algn="ctr"/>
            <a:r>
              <a:rPr lang="it-IT" dirty="0">
                <a:solidFill>
                  <a:schemeClr val="bg1"/>
                </a:solidFill>
              </a:rPr>
              <a:t>The problem</a:t>
            </a:r>
          </a:p>
        </p:txBody>
      </p:sp>
      <p:sp>
        <p:nvSpPr>
          <p:cNvPr id="5" name="Segnaposto contenuto 4">
            <a:extLst>
              <a:ext uri="{FF2B5EF4-FFF2-40B4-BE49-F238E27FC236}">
                <a16:creationId xmlns:a16="http://schemas.microsoft.com/office/drawing/2014/main" id="{BD1B7EF1-DEF1-4278-3F95-D6D6A4FCFEBC}"/>
              </a:ext>
            </a:extLst>
          </p:cNvPr>
          <p:cNvSpPr>
            <a:spLocks noGrp="1"/>
          </p:cNvSpPr>
          <p:nvPr>
            <p:ph idx="1"/>
          </p:nvPr>
        </p:nvSpPr>
        <p:spPr>
          <a:xfrm>
            <a:off x="4435804" y="1057224"/>
            <a:ext cx="3779852" cy="2888500"/>
          </a:xfrm>
        </p:spPr>
        <p:txBody>
          <a:bodyPr>
            <a:normAutofit/>
          </a:bodyPr>
          <a:lstStyle/>
          <a:p>
            <a:pPr marL="0" indent="0">
              <a:buNone/>
            </a:pPr>
            <a:r>
              <a:rPr lang="it-IT" sz="2400" b="1" dirty="0">
                <a:solidFill>
                  <a:schemeClr val="accent1">
                    <a:lumMod val="75000"/>
                  </a:schemeClr>
                </a:solidFill>
              </a:rPr>
              <a:t>Gentrification and </a:t>
            </a:r>
            <a:r>
              <a:rPr lang="it-IT" sz="2400" b="1" dirty="0" err="1">
                <a:solidFill>
                  <a:schemeClr val="accent1">
                    <a:lumMod val="75000"/>
                  </a:schemeClr>
                </a:solidFill>
              </a:rPr>
              <a:t>displacement</a:t>
            </a:r>
            <a:endParaRPr lang="it-IT" sz="2400" b="1" dirty="0">
              <a:solidFill>
                <a:schemeClr val="accent1">
                  <a:lumMod val="75000"/>
                </a:schemeClr>
              </a:solidFill>
            </a:endParaRPr>
          </a:p>
          <a:p>
            <a:pPr marL="0" indent="0">
              <a:buNone/>
            </a:pPr>
            <a:r>
              <a:rPr lang="it-IT" sz="2400" dirty="0">
                <a:solidFill>
                  <a:schemeClr val="accent1">
                    <a:lumMod val="75000"/>
                  </a:schemeClr>
                </a:solidFill>
              </a:rPr>
              <a:t>The </a:t>
            </a:r>
            <a:r>
              <a:rPr lang="en-US" sz="2400" b="0" i="0" dirty="0">
                <a:solidFill>
                  <a:schemeClr val="accent1">
                    <a:lumMod val="75000"/>
                  </a:schemeClr>
                </a:solidFill>
                <a:effectLst/>
              </a:rPr>
              <a:t>process whereby the character of </a:t>
            </a:r>
            <a:r>
              <a:rPr lang="en-US" sz="2400" dirty="0">
                <a:solidFill>
                  <a:schemeClr val="accent1">
                    <a:lumMod val="75000"/>
                  </a:schemeClr>
                </a:solidFill>
              </a:rPr>
              <a:t>a </a:t>
            </a:r>
            <a:r>
              <a:rPr lang="en-US" sz="2400" b="0" i="0" dirty="0">
                <a:solidFill>
                  <a:schemeClr val="accent1">
                    <a:lumMod val="75000"/>
                  </a:schemeClr>
                </a:solidFill>
                <a:effectLst/>
              </a:rPr>
              <a:t>urban area is changed by wealthier people moving in, displacing current inhabitants in the process</a:t>
            </a:r>
            <a:r>
              <a:rPr lang="en-US" sz="2400" b="0" i="0" dirty="0">
                <a:solidFill>
                  <a:schemeClr val="accent1">
                    <a:lumMod val="75000"/>
                  </a:schemeClr>
                </a:solidFill>
                <a:effectLst/>
                <a:latin typeface="arial" panose="020B0604020202020204" pitchFamily="34" charset="0"/>
              </a:rPr>
              <a:t>.</a:t>
            </a:r>
            <a:endParaRPr lang="it-IT" sz="2400" dirty="0">
              <a:solidFill>
                <a:schemeClr val="accent1">
                  <a:lumMod val="75000"/>
                </a:schemeClr>
              </a:solidFill>
            </a:endParaRPr>
          </a:p>
        </p:txBody>
      </p:sp>
      <p:pic>
        <p:nvPicPr>
          <p:cNvPr id="4" name="Immagine 3" descr="Immagine che contiene mappa&#10;&#10;Descrizione generata automaticamente">
            <a:extLst>
              <a:ext uri="{FF2B5EF4-FFF2-40B4-BE49-F238E27FC236}">
                <a16:creationId xmlns:a16="http://schemas.microsoft.com/office/drawing/2014/main" id="{4570BFB4-94E0-47CD-D39C-58CD5444C8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44835" y="1057224"/>
            <a:ext cx="2688228" cy="2639505"/>
          </a:xfrm>
          <a:prstGeom prst="rect">
            <a:avLst/>
          </a:prstGeom>
        </p:spPr>
      </p:pic>
      <p:sp>
        <p:nvSpPr>
          <p:cNvPr id="8" name="CasellaDiTesto 7">
            <a:extLst>
              <a:ext uri="{FF2B5EF4-FFF2-40B4-BE49-F238E27FC236}">
                <a16:creationId xmlns:a16="http://schemas.microsoft.com/office/drawing/2014/main" id="{0CC353DF-FD57-A726-9498-3C0E241001AD}"/>
              </a:ext>
            </a:extLst>
          </p:cNvPr>
          <p:cNvSpPr txBox="1"/>
          <p:nvPr/>
        </p:nvSpPr>
        <p:spPr>
          <a:xfrm>
            <a:off x="4294282" y="4194719"/>
            <a:ext cx="7694518" cy="2308324"/>
          </a:xfrm>
          <a:prstGeom prst="rect">
            <a:avLst/>
          </a:prstGeom>
          <a:noFill/>
        </p:spPr>
        <p:txBody>
          <a:bodyPr wrap="square" rtlCol="0">
            <a:spAutoFit/>
          </a:bodyPr>
          <a:lstStyle/>
          <a:p>
            <a:pPr algn="just"/>
            <a:r>
              <a:rPr lang="it-IT" sz="2400" dirty="0">
                <a:solidFill>
                  <a:schemeClr val="accent1">
                    <a:lumMod val="75000"/>
                  </a:schemeClr>
                </a:solidFill>
              </a:rPr>
              <a:t>Gentrification in San Francisco </a:t>
            </a:r>
            <a:r>
              <a:rPr lang="it-IT" sz="2400" dirty="0" err="1">
                <a:solidFill>
                  <a:schemeClr val="accent1">
                    <a:lumMod val="75000"/>
                  </a:schemeClr>
                </a:solidFill>
              </a:rPr>
              <a:t>has</a:t>
            </a:r>
            <a:r>
              <a:rPr lang="it-IT" sz="2400" dirty="0">
                <a:solidFill>
                  <a:schemeClr val="accent1">
                    <a:lumMod val="75000"/>
                  </a:schemeClr>
                </a:solidFill>
              </a:rPr>
              <a:t> </a:t>
            </a:r>
            <a:r>
              <a:rPr lang="it-IT" sz="2400" dirty="0" err="1">
                <a:solidFill>
                  <a:schemeClr val="accent1">
                    <a:lumMod val="75000"/>
                  </a:schemeClr>
                </a:solidFill>
              </a:rPr>
              <a:t>increased</a:t>
            </a:r>
            <a:r>
              <a:rPr lang="it-IT" sz="2400" dirty="0">
                <a:solidFill>
                  <a:schemeClr val="accent1">
                    <a:lumMod val="75000"/>
                  </a:schemeClr>
                </a:solidFill>
              </a:rPr>
              <a:t> </a:t>
            </a:r>
            <a:r>
              <a:rPr lang="it-IT" sz="2400" dirty="0" err="1">
                <a:solidFill>
                  <a:schemeClr val="accent1">
                    <a:lumMod val="75000"/>
                  </a:schemeClr>
                </a:solidFill>
              </a:rPr>
              <a:t>significantly</a:t>
            </a:r>
            <a:r>
              <a:rPr lang="it-IT" sz="2400" dirty="0">
                <a:solidFill>
                  <a:schemeClr val="accent1">
                    <a:lumMod val="75000"/>
                  </a:schemeClr>
                </a:solidFill>
              </a:rPr>
              <a:t> </a:t>
            </a:r>
            <a:r>
              <a:rPr lang="it-IT" sz="2400" dirty="0" err="1">
                <a:solidFill>
                  <a:schemeClr val="accent1">
                    <a:lumMod val="75000"/>
                  </a:schemeClr>
                </a:solidFill>
              </a:rPr>
              <a:t>since</a:t>
            </a:r>
            <a:r>
              <a:rPr lang="it-IT" sz="2400" dirty="0">
                <a:solidFill>
                  <a:schemeClr val="accent1">
                    <a:lumMod val="75000"/>
                  </a:schemeClr>
                </a:solidFill>
              </a:rPr>
              <a:t> the 1990s, </a:t>
            </a:r>
            <a:r>
              <a:rPr lang="it-IT" sz="2400" dirty="0" err="1">
                <a:solidFill>
                  <a:schemeClr val="accent1">
                    <a:lumMod val="75000"/>
                  </a:schemeClr>
                </a:solidFill>
              </a:rPr>
              <a:t>driven</a:t>
            </a:r>
            <a:r>
              <a:rPr lang="it-IT" sz="2400" dirty="0">
                <a:solidFill>
                  <a:schemeClr val="accent1">
                    <a:lumMod val="75000"/>
                  </a:schemeClr>
                </a:solidFill>
              </a:rPr>
              <a:t> by a strong demand for tech workers from </a:t>
            </a:r>
            <a:r>
              <a:rPr lang="it-IT" sz="2400" dirty="0" err="1">
                <a:solidFill>
                  <a:schemeClr val="accent1">
                    <a:lumMod val="75000"/>
                  </a:schemeClr>
                </a:solidFill>
              </a:rPr>
              <a:t>local</a:t>
            </a:r>
            <a:r>
              <a:rPr lang="it-IT" sz="2400" dirty="0">
                <a:solidFill>
                  <a:schemeClr val="accent1">
                    <a:lumMod val="75000"/>
                  </a:schemeClr>
                </a:solidFill>
              </a:rPr>
              <a:t> startups and Silicon Valley companies.</a:t>
            </a:r>
          </a:p>
          <a:p>
            <a:pPr algn="just"/>
            <a:r>
              <a:rPr lang="it-IT" sz="2400" dirty="0" err="1">
                <a:solidFill>
                  <a:schemeClr val="accent1">
                    <a:lumMod val="75000"/>
                  </a:schemeClr>
                </a:solidFill>
              </a:rPr>
              <a:t>This</a:t>
            </a:r>
            <a:r>
              <a:rPr lang="it-IT" sz="2400" dirty="0">
                <a:solidFill>
                  <a:schemeClr val="accent1">
                    <a:lumMod val="75000"/>
                  </a:schemeClr>
                </a:solidFill>
              </a:rPr>
              <a:t> </a:t>
            </a:r>
            <a:r>
              <a:rPr lang="it-IT" sz="2400" dirty="0" err="1">
                <a:solidFill>
                  <a:schemeClr val="accent1">
                    <a:lumMod val="75000"/>
                  </a:schemeClr>
                </a:solidFill>
              </a:rPr>
              <a:t>process</a:t>
            </a:r>
            <a:r>
              <a:rPr lang="it-IT" sz="2400" dirty="0">
                <a:solidFill>
                  <a:schemeClr val="accent1">
                    <a:lumMod val="75000"/>
                  </a:schemeClr>
                </a:solidFill>
              </a:rPr>
              <a:t> </a:t>
            </a:r>
            <a:r>
              <a:rPr lang="it-IT" sz="2400" dirty="0" err="1">
                <a:solidFill>
                  <a:schemeClr val="accent1">
                    <a:lumMod val="75000"/>
                  </a:schemeClr>
                </a:solidFill>
              </a:rPr>
              <a:t>affected</a:t>
            </a:r>
            <a:r>
              <a:rPr lang="it-IT" sz="2400" dirty="0">
                <a:solidFill>
                  <a:schemeClr val="accent1">
                    <a:lumMod val="75000"/>
                  </a:schemeClr>
                </a:solidFill>
              </a:rPr>
              <a:t> </a:t>
            </a:r>
            <a:r>
              <a:rPr lang="it-IT" sz="2400" dirty="0" err="1">
                <a:solidFill>
                  <a:schemeClr val="accent1">
                    <a:lumMod val="75000"/>
                  </a:schemeClr>
                </a:solidFill>
              </a:rPr>
              <a:t>negatively</a:t>
            </a:r>
            <a:r>
              <a:rPr lang="it-IT" sz="2400" dirty="0">
                <a:solidFill>
                  <a:schemeClr val="accent1">
                    <a:lumMod val="75000"/>
                  </a:schemeClr>
                </a:solidFill>
              </a:rPr>
              <a:t> the social </a:t>
            </a:r>
            <a:r>
              <a:rPr lang="it-IT" sz="2400" dirty="0" err="1">
                <a:solidFill>
                  <a:schemeClr val="accent1">
                    <a:lumMod val="75000"/>
                  </a:schemeClr>
                </a:solidFill>
              </a:rPr>
              <a:t>demographic</a:t>
            </a:r>
            <a:r>
              <a:rPr lang="it-IT" sz="2400" dirty="0">
                <a:solidFill>
                  <a:schemeClr val="accent1">
                    <a:lumMod val="75000"/>
                  </a:schemeClr>
                </a:solidFill>
              </a:rPr>
              <a:t> </a:t>
            </a:r>
            <a:r>
              <a:rPr lang="it-IT" sz="2400" dirty="0" err="1">
                <a:solidFill>
                  <a:schemeClr val="accent1">
                    <a:lumMod val="75000"/>
                  </a:schemeClr>
                </a:solidFill>
              </a:rPr>
              <a:t>structure</a:t>
            </a:r>
            <a:r>
              <a:rPr lang="it-IT" sz="2400" dirty="0">
                <a:solidFill>
                  <a:schemeClr val="accent1">
                    <a:lumMod val="75000"/>
                  </a:schemeClr>
                </a:solidFill>
              </a:rPr>
              <a:t> of the city, as SF </a:t>
            </a:r>
            <a:r>
              <a:rPr lang="it-IT" sz="2400" dirty="0" err="1">
                <a:solidFill>
                  <a:schemeClr val="accent1">
                    <a:lumMod val="75000"/>
                  </a:schemeClr>
                </a:solidFill>
              </a:rPr>
              <a:t>was</a:t>
            </a:r>
            <a:r>
              <a:rPr lang="it-IT" sz="2400" dirty="0">
                <a:solidFill>
                  <a:schemeClr val="accent1">
                    <a:lumMod val="75000"/>
                  </a:schemeClr>
                </a:solidFill>
              </a:rPr>
              <a:t> </a:t>
            </a:r>
            <a:r>
              <a:rPr lang="it-IT" sz="2400" dirty="0" err="1">
                <a:solidFill>
                  <a:schemeClr val="accent1">
                    <a:lumMod val="75000"/>
                  </a:schemeClr>
                </a:solidFill>
              </a:rPr>
              <a:t>becoming</a:t>
            </a:r>
            <a:r>
              <a:rPr lang="it-IT" sz="2400" dirty="0">
                <a:solidFill>
                  <a:schemeClr val="accent1">
                    <a:lumMod val="75000"/>
                  </a:schemeClr>
                </a:solidFill>
              </a:rPr>
              <a:t> the </a:t>
            </a:r>
            <a:r>
              <a:rPr lang="it-IT" sz="2400" dirty="0" err="1">
                <a:solidFill>
                  <a:schemeClr val="accent1">
                    <a:lumMod val="75000"/>
                  </a:schemeClr>
                </a:solidFill>
              </a:rPr>
              <a:t>most</a:t>
            </a:r>
            <a:r>
              <a:rPr lang="it-IT" sz="2400" dirty="0">
                <a:solidFill>
                  <a:schemeClr val="accent1">
                    <a:lumMod val="75000"/>
                  </a:schemeClr>
                </a:solidFill>
              </a:rPr>
              <a:t> </a:t>
            </a:r>
            <a:r>
              <a:rPr lang="it-IT" sz="2400" dirty="0" err="1">
                <a:solidFill>
                  <a:schemeClr val="accent1">
                    <a:lumMod val="75000"/>
                  </a:schemeClr>
                </a:solidFill>
              </a:rPr>
              <a:t>expensive</a:t>
            </a:r>
            <a:r>
              <a:rPr lang="it-IT" sz="2400" dirty="0">
                <a:solidFill>
                  <a:schemeClr val="accent1">
                    <a:lumMod val="75000"/>
                  </a:schemeClr>
                </a:solidFill>
              </a:rPr>
              <a:t> city in the US.</a:t>
            </a:r>
          </a:p>
        </p:txBody>
      </p:sp>
    </p:spTree>
    <p:extLst>
      <p:ext uri="{BB962C8B-B14F-4D97-AF65-F5344CB8AC3E}">
        <p14:creationId xmlns:p14="http://schemas.microsoft.com/office/powerpoint/2010/main" val="28812620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tangolo 1">
            <a:extLst>
              <a:ext uri="{FF2B5EF4-FFF2-40B4-BE49-F238E27FC236}">
                <a16:creationId xmlns:a16="http://schemas.microsoft.com/office/drawing/2014/main" id="{763E49E6-9BA2-0AE4-7552-A5ABDECFDEFD}"/>
              </a:ext>
            </a:extLst>
          </p:cNvPr>
          <p:cNvSpPr/>
          <p:nvPr/>
        </p:nvSpPr>
        <p:spPr>
          <a:xfrm>
            <a:off x="-1" y="0"/>
            <a:ext cx="3204439" cy="6858000"/>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8" name="CasellaDiTesto 7">
            <a:extLst>
              <a:ext uri="{FF2B5EF4-FFF2-40B4-BE49-F238E27FC236}">
                <a16:creationId xmlns:a16="http://schemas.microsoft.com/office/drawing/2014/main" id="{7DCFD5CF-D6CF-A694-937A-61895C86F746}"/>
              </a:ext>
            </a:extLst>
          </p:cNvPr>
          <p:cNvSpPr txBox="1"/>
          <p:nvPr/>
        </p:nvSpPr>
        <p:spPr>
          <a:xfrm>
            <a:off x="-2" y="983452"/>
            <a:ext cx="3204439" cy="1323439"/>
          </a:xfrm>
          <a:prstGeom prst="rect">
            <a:avLst/>
          </a:prstGeom>
          <a:noFill/>
        </p:spPr>
        <p:txBody>
          <a:bodyPr wrap="square" rtlCol="0">
            <a:spAutoFit/>
          </a:bodyPr>
          <a:lstStyle/>
          <a:p>
            <a:pPr algn="ctr"/>
            <a:r>
              <a:rPr lang="it-IT" sz="4000" dirty="0" err="1">
                <a:solidFill>
                  <a:schemeClr val="bg1"/>
                </a:solidFill>
              </a:rPr>
              <a:t>Neighborhood</a:t>
            </a:r>
            <a:endParaRPr lang="it-IT" sz="4000" dirty="0">
              <a:solidFill>
                <a:schemeClr val="bg1"/>
              </a:solidFill>
            </a:endParaRPr>
          </a:p>
          <a:p>
            <a:pPr algn="ctr"/>
            <a:r>
              <a:rPr lang="it-IT" sz="4000" dirty="0" err="1">
                <a:solidFill>
                  <a:schemeClr val="bg1"/>
                </a:solidFill>
              </a:rPr>
              <a:t>granularity</a:t>
            </a:r>
            <a:endParaRPr lang="it-IT" sz="4000" dirty="0">
              <a:solidFill>
                <a:schemeClr val="bg1"/>
              </a:solidFill>
            </a:endParaRPr>
          </a:p>
        </p:txBody>
      </p:sp>
      <mc:AlternateContent xmlns:mc="http://schemas.openxmlformats.org/markup-compatibility/2006" xmlns:a14="http://schemas.microsoft.com/office/drawing/2010/main">
        <mc:Choice Requires="a14">
          <p:sp>
            <p:nvSpPr>
              <p:cNvPr id="9" name="CasellaDiTesto 8">
                <a:extLst>
                  <a:ext uri="{FF2B5EF4-FFF2-40B4-BE49-F238E27FC236}">
                    <a16:creationId xmlns:a16="http://schemas.microsoft.com/office/drawing/2014/main" id="{D887CA13-07E8-4354-7AEC-8577B4798016}"/>
                  </a:ext>
                </a:extLst>
              </p:cNvPr>
              <p:cNvSpPr txBox="1"/>
              <p:nvPr/>
            </p:nvSpPr>
            <p:spPr>
              <a:xfrm>
                <a:off x="3591149" y="1525067"/>
                <a:ext cx="8600851" cy="788036"/>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it-IT" sz="1600" b="0" i="1" smtClean="0">
                          <a:solidFill>
                            <a:schemeClr val="accent1">
                              <a:lumMod val="75000"/>
                            </a:schemeClr>
                          </a:solidFill>
                          <a:latin typeface="Cambria Math" panose="02040503050406030204" pitchFamily="18" charset="0"/>
                        </a:rPr>
                        <m:t>𝑒𝑣𝑖𝑐𝑡𝑖𝑜𝑛</m:t>
                      </m:r>
                      <m:r>
                        <a:rPr lang="it-IT" sz="1600" b="0" i="1" smtClean="0">
                          <a:solidFill>
                            <a:schemeClr val="accent1">
                              <a:lumMod val="75000"/>
                            </a:schemeClr>
                          </a:solidFill>
                          <a:latin typeface="Cambria Math" panose="02040503050406030204" pitchFamily="18" charset="0"/>
                        </a:rPr>
                        <m:t> </m:t>
                      </m:r>
                      <m:r>
                        <a:rPr lang="it-IT" sz="1600" b="0" i="1" smtClean="0">
                          <a:solidFill>
                            <a:schemeClr val="accent1">
                              <a:lumMod val="75000"/>
                            </a:schemeClr>
                          </a:solidFill>
                          <a:latin typeface="Cambria Math" panose="02040503050406030204" pitchFamily="18" charset="0"/>
                        </a:rPr>
                        <m:t>𝑑𝑒𝑛𝑠𝑖𝑡𝑦</m:t>
                      </m:r>
                      <m:r>
                        <a:rPr lang="it-IT" sz="1600" b="0" i="1" smtClean="0">
                          <a:solidFill>
                            <a:schemeClr val="accent1">
                              <a:lumMod val="75000"/>
                            </a:schemeClr>
                          </a:solidFill>
                          <a:latin typeface="Cambria Math" panose="02040503050406030204" pitchFamily="18" charset="0"/>
                        </a:rPr>
                        <m:t> = </m:t>
                      </m:r>
                      <m:sSub>
                        <m:sSubPr>
                          <m:ctrlPr>
                            <a:rPr lang="it-IT" sz="1600" b="0" i="1" smtClean="0">
                              <a:solidFill>
                                <a:schemeClr val="accent1">
                                  <a:lumMod val="75000"/>
                                </a:schemeClr>
                              </a:solidFill>
                              <a:latin typeface="Cambria Math" panose="02040503050406030204" pitchFamily="18" charset="0"/>
                            </a:rPr>
                          </m:ctrlPr>
                        </m:sSubPr>
                        <m:e>
                          <m:r>
                            <m:rPr>
                              <m:sty m:val="p"/>
                            </m:rPr>
                            <a:rPr lang="el-GR" sz="1600" i="1">
                              <a:solidFill>
                                <a:schemeClr val="accent1">
                                  <a:lumMod val="75000"/>
                                </a:schemeClr>
                              </a:solidFill>
                              <a:latin typeface="Cambria Math" panose="02040503050406030204" pitchFamily="18" charset="0"/>
                            </a:rPr>
                            <m:t>β</m:t>
                          </m:r>
                        </m:e>
                        <m:sub>
                          <m:r>
                            <a:rPr lang="it-IT" sz="1600" b="0" i="1" smtClean="0">
                              <a:solidFill>
                                <a:schemeClr val="accent1">
                                  <a:lumMod val="75000"/>
                                </a:schemeClr>
                              </a:solidFill>
                              <a:latin typeface="Cambria Math" panose="02040503050406030204" pitchFamily="18" charset="0"/>
                            </a:rPr>
                            <m:t>0</m:t>
                          </m:r>
                        </m:sub>
                      </m:sSub>
                      <m:r>
                        <a:rPr lang="it-IT" sz="1600" b="0" i="1" smtClean="0">
                          <a:solidFill>
                            <a:schemeClr val="accent1">
                              <a:lumMod val="75000"/>
                            </a:schemeClr>
                          </a:solidFill>
                          <a:latin typeface="Cambria Math" panose="02040503050406030204" pitchFamily="18" charset="0"/>
                        </a:rPr>
                        <m:t>+</m:t>
                      </m:r>
                      <m:nary>
                        <m:naryPr>
                          <m:chr m:val="∑"/>
                          <m:limLoc m:val="subSup"/>
                          <m:supHide m:val="on"/>
                          <m:ctrlPr>
                            <a:rPr lang="it-IT" sz="1600" b="0" i="1" smtClean="0">
                              <a:solidFill>
                                <a:schemeClr val="accent1">
                                  <a:lumMod val="75000"/>
                                </a:schemeClr>
                              </a:solidFill>
                              <a:latin typeface="Cambria Math" panose="02040503050406030204" pitchFamily="18" charset="0"/>
                            </a:rPr>
                          </m:ctrlPr>
                        </m:naryPr>
                        <m:sub>
                          <m:r>
                            <m:rPr>
                              <m:brk m:alnAt="9"/>
                            </m:rPr>
                            <a:rPr lang="it-IT" sz="1600" b="0" i="1" smtClean="0">
                              <a:solidFill>
                                <a:schemeClr val="accent1">
                                  <a:lumMod val="75000"/>
                                </a:schemeClr>
                              </a:solidFill>
                              <a:latin typeface="Cambria Math" panose="02040503050406030204" pitchFamily="18" charset="0"/>
                            </a:rPr>
                            <m:t>𝑛</m:t>
                          </m:r>
                          <m:r>
                            <a:rPr lang="it-IT" sz="1600" b="0" i="1" smtClean="0">
                              <a:solidFill>
                                <a:schemeClr val="accent1">
                                  <a:lumMod val="75000"/>
                                </a:schemeClr>
                              </a:solidFill>
                              <a:latin typeface="Cambria Math" panose="02040503050406030204" pitchFamily="18" charset="0"/>
                            </a:rPr>
                            <m:t>h𝑜𝑜𝑑</m:t>
                          </m:r>
                        </m:sub>
                        <m:sup/>
                        <m:e>
                          <m:sSub>
                            <m:sSubPr>
                              <m:ctrlPr>
                                <a:rPr lang="it-IT" sz="1600" b="0" i="1" smtClean="0">
                                  <a:solidFill>
                                    <a:schemeClr val="accent1">
                                      <a:lumMod val="75000"/>
                                    </a:schemeClr>
                                  </a:solidFill>
                                  <a:latin typeface="Cambria Math" panose="02040503050406030204" pitchFamily="18" charset="0"/>
                                </a:rPr>
                              </m:ctrlPr>
                            </m:sSubPr>
                            <m:e>
                              <m:r>
                                <m:rPr>
                                  <m:sty m:val="p"/>
                                </m:rPr>
                                <a:rPr lang="el-GR" sz="1600" i="1">
                                  <a:solidFill>
                                    <a:schemeClr val="accent1">
                                      <a:lumMod val="75000"/>
                                    </a:schemeClr>
                                  </a:solidFill>
                                  <a:latin typeface="Cambria Math" panose="02040503050406030204" pitchFamily="18" charset="0"/>
                                </a:rPr>
                                <m:t>β</m:t>
                              </m:r>
                            </m:e>
                            <m:sub>
                              <m:r>
                                <a:rPr lang="it-IT" sz="1600" b="0" i="1" smtClean="0">
                                  <a:solidFill>
                                    <a:schemeClr val="accent1">
                                      <a:lumMod val="75000"/>
                                    </a:schemeClr>
                                  </a:solidFill>
                                  <a:latin typeface="Cambria Math" panose="02040503050406030204" pitchFamily="18" charset="0"/>
                                </a:rPr>
                                <m:t>𝑛h𝑜𝑜𝑑</m:t>
                              </m:r>
                            </m:sub>
                          </m:sSub>
                          <m:r>
                            <a:rPr lang="it-IT" sz="1600" b="0" i="1" smtClean="0">
                              <a:solidFill>
                                <a:schemeClr val="accent1">
                                  <a:lumMod val="75000"/>
                                </a:schemeClr>
                              </a:solidFill>
                              <a:latin typeface="Cambria Math" panose="02040503050406030204" pitchFamily="18" charset="0"/>
                            </a:rPr>
                            <m:t>+ </m:t>
                          </m:r>
                        </m:e>
                      </m:nary>
                      <m:sSub>
                        <m:sSubPr>
                          <m:ctrlPr>
                            <a:rPr lang="it-IT" sz="1600" b="0" i="1" smtClean="0">
                              <a:solidFill>
                                <a:schemeClr val="accent1">
                                  <a:lumMod val="75000"/>
                                </a:schemeClr>
                              </a:solidFill>
                              <a:latin typeface="Cambria Math" panose="02040503050406030204" pitchFamily="18" charset="0"/>
                            </a:rPr>
                          </m:ctrlPr>
                        </m:sSubPr>
                        <m:e>
                          <m:r>
                            <a:rPr lang="it-IT" sz="1600" b="0" i="1" smtClean="0">
                              <a:solidFill>
                                <a:schemeClr val="accent1">
                                  <a:lumMod val="75000"/>
                                </a:schemeClr>
                              </a:solidFill>
                              <a:latin typeface="Cambria Math" panose="02040503050406030204" pitchFamily="18" charset="0"/>
                            </a:rPr>
                            <m:t>𝑓</m:t>
                          </m:r>
                        </m:e>
                        <m:sub>
                          <m:r>
                            <a:rPr lang="it-IT" sz="1600" b="0" i="1" smtClean="0">
                              <a:solidFill>
                                <a:schemeClr val="accent1">
                                  <a:lumMod val="75000"/>
                                </a:schemeClr>
                              </a:solidFill>
                              <a:latin typeface="Cambria Math" panose="02040503050406030204" pitchFamily="18" charset="0"/>
                            </a:rPr>
                            <m:t>1</m:t>
                          </m:r>
                        </m:sub>
                      </m:sSub>
                      <m:d>
                        <m:dPr>
                          <m:ctrlPr>
                            <a:rPr lang="it-IT" sz="1600" b="0" i="1" smtClean="0">
                              <a:solidFill>
                                <a:schemeClr val="accent1">
                                  <a:lumMod val="75000"/>
                                </a:schemeClr>
                              </a:solidFill>
                              <a:latin typeface="Cambria Math" panose="02040503050406030204" pitchFamily="18" charset="0"/>
                            </a:rPr>
                          </m:ctrlPr>
                        </m:dPr>
                        <m:e>
                          <m:r>
                            <a:rPr lang="it-IT" sz="1600" b="0" i="1" smtClean="0">
                              <a:solidFill>
                                <a:schemeClr val="accent1">
                                  <a:lumMod val="75000"/>
                                </a:schemeClr>
                              </a:solidFill>
                              <a:latin typeface="Cambria Math" panose="02040503050406030204" pitchFamily="18" charset="0"/>
                            </a:rPr>
                            <m:t>𝑦𝑒𝑎𝑟</m:t>
                          </m:r>
                        </m:e>
                      </m:d>
                      <m:r>
                        <a:rPr lang="it-IT" sz="1600" b="0" i="1" smtClean="0">
                          <a:solidFill>
                            <a:schemeClr val="accent1">
                              <a:lumMod val="75000"/>
                            </a:schemeClr>
                          </a:solidFill>
                          <a:latin typeface="Cambria Math" panose="02040503050406030204" pitchFamily="18" charset="0"/>
                        </a:rPr>
                        <m:t>+</m:t>
                      </m:r>
                      <m:sSub>
                        <m:sSubPr>
                          <m:ctrlPr>
                            <a:rPr lang="it-IT" sz="1600" i="1">
                              <a:solidFill>
                                <a:schemeClr val="accent1">
                                  <a:lumMod val="75000"/>
                                </a:schemeClr>
                              </a:solidFill>
                              <a:latin typeface="Cambria Math" panose="02040503050406030204" pitchFamily="18" charset="0"/>
                            </a:rPr>
                          </m:ctrlPr>
                        </m:sSubPr>
                        <m:e>
                          <m:r>
                            <a:rPr lang="it-IT" sz="1600" i="1">
                              <a:solidFill>
                                <a:schemeClr val="accent1">
                                  <a:lumMod val="75000"/>
                                </a:schemeClr>
                              </a:solidFill>
                              <a:latin typeface="Cambria Math" panose="02040503050406030204" pitchFamily="18" charset="0"/>
                            </a:rPr>
                            <m:t>𝑓</m:t>
                          </m:r>
                        </m:e>
                        <m:sub>
                          <m:r>
                            <a:rPr lang="it-IT" sz="1600" b="0" i="1" smtClean="0">
                              <a:solidFill>
                                <a:schemeClr val="accent1">
                                  <a:lumMod val="75000"/>
                                </a:schemeClr>
                              </a:solidFill>
                              <a:latin typeface="Cambria Math" panose="02040503050406030204" pitchFamily="18" charset="0"/>
                            </a:rPr>
                            <m:t>2</m:t>
                          </m:r>
                        </m:sub>
                      </m:sSub>
                      <m:d>
                        <m:dPr>
                          <m:ctrlPr>
                            <a:rPr lang="it-IT" sz="1600" i="1">
                              <a:solidFill>
                                <a:schemeClr val="accent1">
                                  <a:lumMod val="75000"/>
                                </a:schemeClr>
                              </a:solidFill>
                              <a:latin typeface="Cambria Math" panose="02040503050406030204" pitchFamily="18" charset="0"/>
                            </a:rPr>
                          </m:ctrlPr>
                        </m:dPr>
                        <m:e>
                          <m:r>
                            <a:rPr lang="it-IT" sz="1600" b="0" i="1" smtClean="0">
                              <a:solidFill>
                                <a:schemeClr val="accent1">
                                  <a:lumMod val="75000"/>
                                </a:schemeClr>
                              </a:solidFill>
                              <a:latin typeface="Cambria Math" panose="02040503050406030204" pitchFamily="18" charset="0"/>
                            </a:rPr>
                            <m:t>𝑑𝑒𝑛𝑠𝑖𝑡𝑦</m:t>
                          </m:r>
                          <m:r>
                            <a:rPr lang="it-IT" sz="1600" b="0" i="1" smtClean="0">
                              <a:solidFill>
                                <a:schemeClr val="accent1">
                                  <a:lumMod val="75000"/>
                                </a:schemeClr>
                              </a:solidFill>
                              <a:latin typeface="Cambria Math" panose="02040503050406030204" pitchFamily="18" charset="0"/>
                            </a:rPr>
                            <m:t> </m:t>
                          </m:r>
                          <m:r>
                            <a:rPr lang="it-IT" sz="1600" b="0" i="1" smtClean="0">
                              <a:solidFill>
                                <a:schemeClr val="accent1">
                                  <a:lumMod val="75000"/>
                                </a:schemeClr>
                              </a:solidFill>
                              <a:latin typeface="Cambria Math" panose="02040503050406030204" pitchFamily="18" charset="0"/>
                            </a:rPr>
                            <m:t>𝑜𝑓</m:t>
                          </m:r>
                          <m:r>
                            <a:rPr lang="it-IT" sz="1600" b="0" i="1" smtClean="0">
                              <a:solidFill>
                                <a:schemeClr val="accent1">
                                  <a:lumMod val="75000"/>
                                </a:schemeClr>
                              </a:solidFill>
                              <a:latin typeface="Cambria Math" panose="02040503050406030204" pitchFamily="18" charset="0"/>
                            </a:rPr>
                            <m:t> </m:t>
                          </m:r>
                          <m:r>
                            <a:rPr lang="it-IT" sz="1600" b="0" i="1" smtClean="0">
                              <a:solidFill>
                                <a:schemeClr val="accent1">
                                  <a:lumMod val="75000"/>
                                </a:schemeClr>
                              </a:solidFill>
                              <a:latin typeface="Cambria Math" panose="02040503050406030204" pitchFamily="18" charset="0"/>
                            </a:rPr>
                            <m:t>𝑛𝑒𝑤</m:t>
                          </m:r>
                          <m:r>
                            <a:rPr lang="it-IT" sz="1600" b="0" i="1" smtClean="0">
                              <a:solidFill>
                                <a:schemeClr val="accent1">
                                  <a:lumMod val="75000"/>
                                </a:schemeClr>
                              </a:solidFill>
                              <a:latin typeface="Cambria Math" panose="02040503050406030204" pitchFamily="18" charset="0"/>
                            </a:rPr>
                            <m:t> </m:t>
                          </m:r>
                          <m:r>
                            <a:rPr lang="it-IT" sz="1600" b="0" i="1" smtClean="0">
                              <a:solidFill>
                                <a:schemeClr val="accent1">
                                  <a:lumMod val="75000"/>
                                </a:schemeClr>
                              </a:solidFill>
                              <a:latin typeface="Cambria Math" panose="02040503050406030204" pitchFamily="18" charset="0"/>
                            </a:rPr>
                            <m:t>𝑐𝑜𝑛𝑠𝑡𝑟𝑢𝑐𝑡𝑖𝑜𝑛</m:t>
                          </m:r>
                          <m:r>
                            <a:rPr lang="it-IT" sz="1600" b="0" i="1" smtClean="0">
                              <a:solidFill>
                                <a:schemeClr val="accent1">
                                  <a:lumMod val="75000"/>
                                </a:schemeClr>
                              </a:solidFill>
                              <a:latin typeface="Cambria Math" panose="02040503050406030204" pitchFamily="18" charset="0"/>
                            </a:rPr>
                            <m:t> </m:t>
                          </m:r>
                          <m:r>
                            <a:rPr lang="it-IT" sz="1600" b="0" i="1" smtClean="0">
                              <a:solidFill>
                                <a:schemeClr val="accent1">
                                  <a:lumMod val="75000"/>
                                </a:schemeClr>
                              </a:solidFill>
                              <a:latin typeface="Cambria Math" panose="02040503050406030204" pitchFamily="18" charset="0"/>
                            </a:rPr>
                            <m:t>𝑖𝑛</m:t>
                          </m:r>
                          <m:r>
                            <a:rPr lang="it-IT" sz="1600" b="0" i="1" smtClean="0">
                              <a:solidFill>
                                <a:schemeClr val="accent1">
                                  <a:lumMod val="75000"/>
                                </a:schemeClr>
                              </a:solidFill>
                              <a:latin typeface="Cambria Math" panose="02040503050406030204" pitchFamily="18" charset="0"/>
                            </a:rPr>
                            <m:t> </m:t>
                          </m:r>
                          <m:r>
                            <a:rPr lang="it-IT" sz="1600" b="0" i="1" smtClean="0">
                              <a:solidFill>
                                <a:schemeClr val="accent1">
                                  <a:lumMod val="75000"/>
                                </a:schemeClr>
                              </a:solidFill>
                              <a:latin typeface="Cambria Math" panose="02040503050406030204" pitchFamily="18" charset="0"/>
                            </a:rPr>
                            <m:t>𝑛h𝑜𝑜𝑑</m:t>
                          </m:r>
                        </m:e>
                      </m:d>
                    </m:oMath>
                  </m:oMathPara>
                </a14:m>
                <a:endParaRPr lang="it-IT" sz="1600" dirty="0">
                  <a:solidFill>
                    <a:schemeClr val="accent1">
                      <a:lumMod val="75000"/>
                    </a:schemeClr>
                  </a:solidFill>
                </a:endParaRPr>
              </a:p>
            </p:txBody>
          </p:sp>
        </mc:Choice>
        <mc:Fallback xmlns="">
          <p:sp>
            <p:nvSpPr>
              <p:cNvPr id="9" name="CasellaDiTesto 8">
                <a:extLst>
                  <a:ext uri="{FF2B5EF4-FFF2-40B4-BE49-F238E27FC236}">
                    <a16:creationId xmlns:a16="http://schemas.microsoft.com/office/drawing/2014/main" id="{D887CA13-07E8-4354-7AEC-8577B4798016}"/>
                  </a:ext>
                </a:extLst>
              </p:cNvPr>
              <p:cNvSpPr txBox="1">
                <a:spLocks noRot="1" noChangeAspect="1" noMove="1" noResize="1" noEditPoints="1" noAdjustHandles="1" noChangeArrowheads="1" noChangeShapeType="1" noTextEdit="1"/>
              </p:cNvSpPr>
              <p:nvPr/>
            </p:nvSpPr>
            <p:spPr>
              <a:xfrm>
                <a:off x="3591149" y="1525067"/>
                <a:ext cx="8600851" cy="788036"/>
              </a:xfrm>
              <a:prstGeom prst="rect">
                <a:avLst/>
              </a:prstGeom>
              <a:blipFill>
                <a:blip r:embed="rId2"/>
                <a:stretch>
                  <a:fillRect t="-81395" b="-161240"/>
                </a:stretch>
              </a:blipFill>
            </p:spPr>
            <p:txBody>
              <a:bodyPr/>
              <a:lstStyle/>
              <a:p>
                <a:r>
                  <a:rPr lang="it-IT">
                    <a:noFill/>
                  </a:rPr>
                  <a:t> </a:t>
                </a:r>
              </a:p>
            </p:txBody>
          </p:sp>
        </mc:Fallback>
      </mc:AlternateContent>
      <p:sp>
        <p:nvSpPr>
          <p:cNvPr id="4" name="CasellaDiTesto 3">
            <a:extLst>
              <a:ext uri="{FF2B5EF4-FFF2-40B4-BE49-F238E27FC236}">
                <a16:creationId xmlns:a16="http://schemas.microsoft.com/office/drawing/2014/main" id="{3C33DFBF-88EA-0F3A-D056-03007FE4A736}"/>
              </a:ext>
            </a:extLst>
          </p:cNvPr>
          <p:cNvSpPr txBox="1"/>
          <p:nvPr/>
        </p:nvSpPr>
        <p:spPr>
          <a:xfrm>
            <a:off x="5590572" y="3576577"/>
            <a:ext cx="3796496" cy="369332"/>
          </a:xfrm>
          <a:prstGeom prst="rect">
            <a:avLst/>
          </a:prstGeom>
          <a:noFill/>
        </p:spPr>
        <p:txBody>
          <a:bodyPr wrap="square" rtlCol="0">
            <a:spAutoFit/>
          </a:bodyPr>
          <a:lstStyle/>
          <a:p>
            <a:r>
              <a:rPr lang="it-IT" dirty="0"/>
              <a:t>Da definire i plot da mettere</a:t>
            </a:r>
          </a:p>
        </p:txBody>
      </p:sp>
    </p:spTree>
    <p:extLst>
      <p:ext uri="{BB962C8B-B14F-4D97-AF65-F5344CB8AC3E}">
        <p14:creationId xmlns:p14="http://schemas.microsoft.com/office/powerpoint/2010/main" val="33526505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Rettangolo 3">
            <a:extLst>
              <a:ext uri="{FF2B5EF4-FFF2-40B4-BE49-F238E27FC236}">
                <a16:creationId xmlns:a16="http://schemas.microsoft.com/office/drawing/2014/main" id="{3167FA80-713D-68D4-4DAB-101DDC98811F}"/>
              </a:ext>
            </a:extLst>
          </p:cNvPr>
          <p:cNvSpPr/>
          <p:nvPr/>
        </p:nvSpPr>
        <p:spPr>
          <a:xfrm>
            <a:off x="1" y="1"/>
            <a:ext cx="12191999" cy="6858000"/>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 name="Ovale 2">
            <a:extLst>
              <a:ext uri="{FF2B5EF4-FFF2-40B4-BE49-F238E27FC236}">
                <a16:creationId xmlns:a16="http://schemas.microsoft.com/office/drawing/2014/main" id="{C7BCC546-602C-DD17-46DE-7F9E4E656986}"/>
              </a:ext>
            </a:extLst>
          </p:cNvPr>
          <p:cNvSpPr/>
          <p:nvPr/>
        </p:nvSpPr>
        <p:spPr>
          <a:xfrm>
            <a:off x="4168875" y="1501875"/>
            <a:ext cx="3854245" cy="3854245"/>
          </a:xfrm>
          <a:prstGeom prst="ellipse">
            <a:avLst/>
          </a:prstGeom>
          <a:solidFill>
            <a:schemeClr val="bg1"/>
          </a:solidFill>
          <a:ln w="7620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 name="Titolo 1">
            <a:extLst>
              <a:ext uri="{FF2B5EF4-FFF2-40B4-BE49-F238E27FC236}">
                <a16:creationId xmlns:a16="http://schemas.microsoft.com/office/drawing/2014/main" id="{8BC1B8B1-E948-2E39-A339-A97FE7210497}"/>
              </a:ext>
            </a:extLst>
          </p:cNvPr>
          <p:cNvSpPr>
            <a:spLocks noGrp="1"/>
          </p:cNvSpPr>
          <p:nvPr>
            <p:ph type="title"/>
          </p:nvPr>
        </p:nvSpPr>
        <p:spPr>
          <a:xfrm>
            <a:off x="4423321" y="2766215"/>
            <a:ext cx="3345351" cy="1325563"/>
          </a:xfrm>
        </p:spPr>
        <p:txBody>
          <a:bodyPr>
            <a:normAutofit fontScale="90000"/>
          </a:bodyPr>
          <a:lstStyle/>
          <a:p>
            <a:pPr algn="ctr"/>
            <a:r>
              <a:rPr lang="it-IT" sz="4400" dirty="0" err="1">
                <a:solidFill>
                  <a:schemeClr val="accent1">
                    <a:lumMod val="75000"/>
                  </a:schemeClr>
                </a:solidFill>
              </a:rPr>
              <a:t>Constructions</a:t>
            </a:r>
            <a:r>
              <a:rPr lang="it-IT" sz="4400" dirty="0">
                <a:solidFill>
                  <a:schemeClr val="accent1">
                    <a:lumMod val="75000"/>
                  </a:schemeClr>
                </a:solidFill>
              </a:rPr>
              <a:t> </a:t>
            </a:r>
            <a:r>
              <a:rPr lang="it-IT" sz="4400" dirty="0" err="1">
                <a:solidFill>
                  <a:schemeClr val="accent1">
                    <a:lumMod val="75000"/>
                  </a:schemeClr>
                </a:solidFill>
              </a:rPr>
              <a:t>effect</a:t>
            </a:r>
            <a:br>
              <a:rPr lang="it-IT" sz="4400" dirty="0">
                <a:solidFill>
                  <a:schemeClr val="accent1">
                    <a:lumMod val="75000"/>
                  </a:schemeClr>
                </a:solidFill>
              </a:rPr>
            </a:br>
            <a:r>
              <a:rPr lang="it-IT" sz="4400" dirty="0">
                <a:solidFill>
                  <a:schemeClr val="accent1">
                    <a:lumMod val="75000"/>
                  </a:schemeClr>
                </a:solidFill>
              </a:rPr>
              <a:t>on </a:t>
            </a:r>
            <a:r>
              <a:rPr lang="it-IT" sz="4400" dirty="0" err="1">
                <a:solidFill>
                  <a:schemeClr val="accent1">
                    <a:lumMod val="75000"/>
                  </a:schemeClr>
                </a:solidFill>
              </a:rPr>
              <a:t>rents</a:t>
            </a:r>
            <a:endParaRPr lang="it-IT" sz="4400" dirty="0">
              <a:solidFill>
                <a:schemeClr val="accent1">
                  <a:lumMod val="75000"/>
                </a:schemeClr>
              </a:solidFill>
            </a:endParaRPr>
          </a:p>
        </p:txBody>
      </p:sp>
    </p:spTree>
    <p:extLst>
      <p:ext uri="{BB962C8B-B14F-4D97-AF65-F5344CB8AC3E}">
        <p14:creationId xmlns:p14="http://schemas.microsoft.com/office/powerpoint/2010/main" val="19838590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tangolo 1">
            <a:extLst>
              <a:ext uri="{FF2B5EF4-FFF2-40B4-BE49-F238E27FC236}">
                <a16:creationId xmlns:a16="http://schemas.microsoft.com/office/drawing/2014/main" id="{763E49E6-9BA2-0AE4-7552-A5ABDECFDEFD}"/>
              </a:ext>
            </a:extLst>
          </p:cNvPr>
          <p:cNvSpPr/>
          <p:nvPr/>
        </p:nvSpPr>
        <p:spPr>
          <a:xfrm>
            <a:off x="-1" y="0"/>
            <a:ext cx="3204439" cy="6858000"/>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8" name="CasellaDiTesto 7">
            <a:extLst>
              <a:ext uri="{FF2B5EF4-FFF2-40B4-BE49-F238E27FC236}">
                <a16:creationId xmlns:a16="http://schemas.microsoft.com/office/drawing/2014/main" id="{7DCFD5CF-D6CF-A694-937A-61895C86F746}"/>
              </a:ext>
            </a:extLst>
          </p:cNvPr>
          <p:cNvSpPr txBox="1"/>
          <p:nvPr/>
        </p:nvSpPr>
        <p:spPr>
          <a:xfrm>
            <a:off x="-2" y="983452"/>
            <a:ext cx="3204439" cy="1323439"/>
          </a:xfrm>
          <a:prstGeom prst="rect">
            <a:avLst/>
          </a:prstGeom>
          <a:noFill/>
        </p:spPr>
        <p:txBody>
          <a:bodyPr wrap="square" rtlCol="0">
            <a:spAutoFit/>
          </a:bodyPr>
          <a:lstStyle/>
          <a:p>
            <a:pPr algn="ctr"/>
            <a:r>
              <a:rPr lang="it-IT" sz="4000" dirty="0" err="1">
                <a:solidFill>
                  <a:schemeClr val="bg1"/>
                </a:solidFill>
              </a:rPr>
              <a:t>Neighborhood</a:t>
            </a:r>
            <a:endParaRPr lang="it-IT" sz="4000" dirty="0">
              <a:solidFill>
                <a:schemeClr val="bg1"/>
              </a:solidFill>
            </a:endParaRPr>
          </a:p>
          <a:p>
            <a:pPr algn="ctr"/>
            <a:r>
              <a:rPr lang="it-IT" sz="4000" dirty="0" err="1">
                <a:solidFill>
                  <a:schemeClr val="bg1"/>
                </a:solidFill>
              </a:rPr>
              <a:t>granularity</a:t>
            </a:r>
            <a:endParaRPr lang="it-IT" sz="4000" dirty="0">
              <a:solidFill>
                <a:schemeClr val="bg1"/>
              </a:solidFill>
            </a:endParaRPr>
          </a:p>
        </p:txBody>
      </p:sp>
      <mc:AlternateContent xmlns:mc="http://schemas.openxmlformats.org/markup-compatibility/2006">
        <mc:Choice xmlns:a14="http://schemas.microsoft.com/office/drawing/2010/main" Requires="a14">
          <p:sp>
            <p:nvSpPr>
              <p:cNvPr id="9" name="CasellaDiTesto 8">
                <a:extLst>
                  <a:ext uri="{FF2B5EF4-FFF2-40B4-BE49-F238E27FC236}">
                    <a16:creationId xmlns:a16="http://schemas.microsoft.com/office/drawing/2014/main" id="{D887CA13-07E8-4354-7AEC-8577B4798016}"/>
                  </a:ext>
                </a:extLst>
              </p:cNvPr>
              <p:cNvSpPr txBox="1"/>
              <p:nvPr/>
            </p:nvSpPr>
            <p:spPr>
              <a:xfrm>
                <a:off x="3384672" y="1525067"/>
                <a:ext cx="8807328" cy="490647"/>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it-IT" sz="1400" b="0" i="1" smtClean="0">
                              <a:solidFill>
                                <a:schemeClr val="accent1">
                                  <a:lumMod val="75000"/>
                                </a:schemeClr>
                              </a:solidFill>
                              <a:latin typeface="Cambria Math" panose="02040503050406030204" pitchFamily="18" charset="0"/>
                            </a:rPr>
                          </m:ctrlPr>
                        </m:sSubPr>
                        <m:e>
                          <m:r>
                            <a:rPr lang="it-IT" sz="1400" i="1">
                              <a:solidFill>
                                <a:schemeClr val="accent1">
                                  <a:lumMod val="75000"/>
                                </a:schemeClr>
                              </a:solidFill>
                              <a:latin typeface="Cambria Math" panose="02040503050406030204" pitchFamily="18" charset="0"/>
                            </a:rPr>
                            <m:t>𝑟𝑒𝑛𝑡</m:t>
                          </m:r>
                          <m:r>
                            <a:rPr lang="it-IT" sz="1400" i="1">
                              <a:solidFill>
                                <a:schemeClr val="accent1">
                                  <a:lumMod val="75000"/>
                                </a:schemeClr>
                              </a:solidFill>
                              <a:latin typeface="Cambria Math" panose="02040503050406030204" pitchFamily="18" charset="0"/>
                            </a:rPr>
                            <m:t> </m:t>
                          </m:r>
                          <m:r>
                            <a:rPr lang="it-IT" sz="1400" i="1">
                              <a:solidFill>
                                <a:schemeClr val="accent1">
                                  <a:lumMod val="75000"/>
                                </a:schemeClr>
                              </a:solidFill>
                              <a:latin typeface="Cambria Math" panose="02040503050406030204" pitchFamily="18" charset="0"/>
                            </a:rPr>
                            <m:t>𝑝𝑟𝑖𝑐𝑒</m:t>
                          </m:r>
                        </m:e>
                        <m:sub>
                          <m:r>
                            <a:rPr lang="it-IT" sz="1400" b="0" i="1" smtClean="0">
                              <a:solidFill>
                                <a:schemeClr val="accent1">
                                  <a:lumMod val="75000"/>
                                </a:schemeClr>
                              </a:solidFill>
                              <a:latin typeface="Cambria Math" panose="02040503050406030204" pitchFamily="18" charset="0"/>
                            </a:rPr>
                            <m:t>𝑛h𝑜𝑜𝑑</m:t>
                          </m:r>
                          <m:r>
                            <a:rPr lang="it-IT" sz="1400" b="0" i="1" smtClean="0">
                              <a:solidFill>
                                <a:schemeClr val="accent1">
                                  <a:lumMod val="75000"/>
                                </a:schemeClr>
                              </a:solidFill>
                              <a:latin typeface="Cambria Math" panose="02040503050406030204" pitchFamily="18" charset="0"/>
                            </a:rPr>
                            <m:t>,</m:t>
                          </m:r>
                          <m:r>
                            <a:rPr lang="it-IT" sz="1400" b="0" i="1" smtClean="0">
                              <a:solidFill>
                                <a:schemeClr val="accent1">
                                  <a:lumMod val="75000"/>
                                </a:schemeClr>
                              </a:solidFill>
                              <a:latin typeface="Cambria Math" panose="02040503050406030204" pitchFamily="18" charset="0"/>
                            </a:rPr>
                            <m:t>𝑡𝑖𝑚𝑒</m:t>
                          </m:r>
                        </m:sub>
                      </m:sSub>
                      <m:r>
                        <a:rPr lang="it-IT" sz="1400" b="0" i="1" smtClean="0">
                          <a:solidFill>
                            <a:schemeClr val="accent1">
                              <a:lumMod val="75000"/>
                            </a:schemeClr>
                          </a:solidFill>
                          <a:latin typeface="Cambria Math" panose="02040503050406030204" pitchFamily="18" charset="0"/>
                        </a:rPr>
                        <m:t> </m:t>
                      </m:r>
                      <m:r>
                        <a:rPr lang="it-IT" sz="1400" b="0" i="1" smtClean="0">
                          <a:solidFill>
                            <a:schemeClr val="accent1">
                              <a:lumMod val="75000"/>
                            </a:schemeClr>
                          </a:solidFill>
                          <a:latin typeface="Cambria Math" panose="02040503050406030204" pitchFamily="18" charset="0"/>
                        </a:rPr>
                        <m:t>= </m:t>
                      </m:r>
                      <m:sSub>
                        <m:sSubPr>
                          <m:ctrlPr>
                            <a:rPr lang="it-IT" sz="1400" b="0" i="1" smtClean="0">
                              <a:solidFill>
                                <a:schemeClr val="accent1">
                                  <a:lumMod val="75000"/>
                                </a:schemeClr>
                              </a:solidFill>
                              <a:latin typeface="Cambria Math" panose="02040503050406030204" pitchFamily="18" charset="0"/>
                            </a:rPr>
                          </m:ctrlPr>
                        </m:sSubPr>
                        <m:e>
                          <m:r>
                            <m:rPr>
                              <m:sty m:val="p"/>
                            </m:rPr>
                            <a:rPr lang="el-GR" sz="1400" i="1">
                              <a:solidFill>
                                <a:schemeClr val="accent1">
                                  <a:lumMod val="75000"/>
                                </a:schemeClr>
                              </a:solidFill>
                              <a:latin typeface="Cambria Math" panose="02040503050406030204" pitchFamily="18" charset="0"/>
                            </a:rPr>
                            <m:t>β</m:t>
                          </m:r>
                        </m:e>
                        <m:sub>
                          <m:r>
                            <a:rPr lang="it-IT" sz="1400" b="0" i="1" smtClean="0">
                              <a:solidFill>
                                <a:schemeClr val="accent1">
                                  <a:lumMod val="75000"/>
                                </a:schemeClr>
                              </a:solidFill>
                              <a:latin typeface="Cambria Math" panose="02040503050406030204" pitchFamily="18" charset="0"/>
                            </a:rPr>
                            <m:t>0</m:t>
                          </m:r>
                        </m:sub>
                      </m:sSub>
                      <m:r>
                        <a:rPr lang="it-IT" sz="1400" b="0" i="1" smtClean="0">
                          <a:solidFill>
                            <a:schemeClr val="accent1">
                              <a:lumMod val="75000"/>
                            </a:schemeClr>
                          </a:solidFill>
                          <a:latin typeface="Cambria Math" panose="02040503050406030204" pitchFamily="18" charset="0"/>
                        </a:rPr>
                        <m:t>+</m:t>
                      </m:r>
                      <m:nary>
                        <m:naryPr>
                          <m:chr m:val="∑"/>
                          <m:limLoc m:val="subSup"/>
                          <m:supHide m:val="on"/>
                          <m:ctrlPr>
                            <a:rPr lang="it-IT" sz="1400" b="0" i="1" smtClean="0">
                              <a:solidFill>
                                <a:schemeClr val="accent1">
                                  <a:lumMod val="75000"/>
                                </a:schemeClr>
                              </a:solidFill>
                              <a:latin typeface="Cambria Math" panose="02040503050406030204" pitchFamily="18" charset="0"/>
                            </a:rPr>
                          </m:ctrlPr>
                        </m:naryPr>
                        <m:sub>
                          <m:r>
                            <m:rPr>
                              <m:brk m:alnAt="9"/>
                            </m:rPr>
                            <a:rPr lang="it-IT" sz="1400" b="0" i="1" smtClean="0">
                              <a:solidFill>
                                <a:schemeClr val="accent1">
                                  <a:lumMod val="75000"/>
                                </a:schemeClr>
                              </a:solidFill>
                              <a:latin typeface="Cambria Math" panose="02040503050406030204" pitchFamily="18" charset="0"/>
                            </a:rPr>
                            <m:t>𝑛</m:t>
                          </m:r>
                          <m:r>
                            <a:rPr lang="it-IT" sz="1400" b="0" i="1" smtClean="0">
                              <a:solidFill>
                                <a:schemeClr val="accent1">
                                  <a:lumMod val="75000"/>
                                </a:schemeClr>
                              </a:solidFill>
                              <a:latin typeface="Cambria Math" panose="02040503050406030204" pitchFamily="18" charset="0"/>
                            </a:rPr>
                            <m:t>h𝑜𝑜𝑑</m:t>
                          </m:r>
                        </m:sub>
                        <m:sup/>
                        <m:e>
                          <m:sSub>
                            <m:sSubPr>
                              <m:ctrlPr>
                                <a:rPr lang="it-IT" sz="1400" b="0" i="1" smtClean="0">
                                  <a:solidFill>
                                    <a:schemeClr val="accent1">
                                      <a:lumMod val="75000"/>
                                    </a:schemeClr>
                                  </a:solidFill>
                                  <a:latin typeface="Cambria Math" panose="02040503050406030204" pitchFamily="18" charset="0"/>
                                </a:rPr>
                              </m:ctrlPr>
                            </m:sSubPr>
                            <m:e>
                              <m:r>
                                <m:rPr>
                                  <m:sty m:val="p"/>
                                </m:rPr>
                                <a:rPr lang="el-GR" sz="1400" i="1">
                                  <a:solidFill>
                                    <a:schemeClr val="accent1">
                                      <a:lumMod val="75000"/>
                                    </a:schemeClr>
                                  </a:solidFill>
                                  <a:latin typeface="Cambria Math" panose="02040503050406030204" pitchFamily="18" charset="0"/>
                                </a:rPr>
                                <m:t>β</m:t>
                              </m:r>
                            </m:e>
                            <m:sub>
                              <m:r>
                                <a:rPr lang="it-IT" sz="1400" b="0" i="1" smtClean="0">
                                  <a:solidFill>
                                    <a:schemeClr val="accent1">
                                      <a:lumMod val="75000"/>
                                    </a:schemeClr>
                                  </a:solidFill>
                                  <a:latin typeface="Cambria Math" panose="02040503050406030204" pitchFamily="18" charset="0"/>
                                </a:rPr>
                                <m:t>𝑛h𝑜𝑜𝑑</m:t>
                              </m:r>
                            </m:sub>
                          </m:sSub>
                          <m:r>
                            <a:rPr lang="it-IT" sz="1400" b="0" i="1" smtClean="0">
                              <a:solidFill>
                                <a:schemeClr val="accent1">
                                  <a:lumMod val="75000"/>
                                </a:schemeClr>
                              </a:solidFill>
                              <a:latin typeface="Cambria Math" panose="02040503050406030204" pitchFamily="18" charset="0"/>
                              <a:ea typeface="Cambria Math" panose="02040503050406030204" pitchFamily="18" charset="0"/>
                            </a:rPr>
                            <m:t>∙</m:t>
                          </m:r>
                          <m:sSub>
                            <m:sSubPr>
                              <m:ctrlPr>
                                <a:rPr lang="it-IT" sz="1400" b="0" i="1" smtClean="0">
                                  <a:solidFill>
                                    <a:schemeClr val="accent1">
                                      <a:lumMod val="75000"/>
                                    </a:schemeClr>
                                  </a:solidFill>
                                  <a:latin typeface="Cambria Math" panose="02040503050406030204" pitchFamily="18" charset="0"/>
                                  <a:ea typeface="Cambria Math" panose="02040503050406030204" pitchFamily="18" charset="0"/>
                                </a:rPr>
                              </m:ctrlPr>
                            </m:sSubPr>
                            <m:e>
                              <m:r>
                                <a:rPr lang="it-IT" sz="1400" b="0" i="1" smtClean="0">
                                  <a:solidFill>
                                    <a:schemeClr val="accent1">
                                      <a:lumMod val="75000"/>
                                    </a:schemeClr>
                                  </a:solidFill>
                                  <a:latin typeface="Cambria Math" panose="02040503050406030204" pitchFamily="18" charset="0"/>
                                  <a:ea typeface="Cambria Math" panose="02040503050406030204" pitchFamily="18" charset="0"/>
                                </a:rPr>
                                <m:t>𝐼</m:t>
                              </m:r>
                            </m:e>
                            <m:sub>
                              <m:r>
                                <a:rPr lang="it-IT" sz="1400" b="0" i="1" smtClean="0">
                                  <a:solidFill>
                                    <a:schemeClr val="accent1">
                                      <a:lumMod val="75000"/>
                                    </a:schemeClr>
                                  </a:solidFill>
                                  <a:latin typeface="Cambria Math" panose="02040503050406030204" pitchFamily="18" charset="0"/>
                                  <a:ea typeface="Cambria Math" panose="02040503050406030204" pitchFamily="18" charset="0"/>
                                </a:rPr>
                                <m:t>𝑛h𝑜𝑜𝑑</m:t>
                              </m:r>
                            </m:sub>
                          </m:sSub>
                          <m:r>
                            <a:rPr lang="it-IT" sz="1400" b="0" i="1" smtClean="0">
                              <a:solidFill>
                                <a:schemeClr val="accent1">
                                  <a:lumMod val="75000"/>
                                </a:schemeClr>
                              </a:solidFill>
                              <a:latin typeface="Cambria Math" panose="02040503050406030204" pitchFamily="18" charset="0"/>
                            </a:rPr>
                            <m:t>+ </m:t>
                          </m:r>
                        </m:e>
                      </m:nary>
                      <m:sSub>
                        <m:sSubPr>
                          <m:ctrlPr>
                            <a:rPr lang="it-IT" sz="1400" b="0" i="1" smtClean="0">
                              <a:solidFill>
                                <a:schemeClr val="accent1">
                                  <a:lumMod val="75000"/>
                                </a:schemeClr>
                              </a:solidFill>
                              <a:latin typeface="Cambria Math" panose="02040503050406030204" pitchFamily="18" charset="0"/>
                            </a:rPr>
                          </m:ctrlPr>
                        </m:sSubPr>
                        <m:e>
                          <m:r>
                            <a:rPr lang="it-IT" sz="1400" b="0" i="1" smtClean="0">
                              <a:solidFill>
                                <a:schemeClr val="accent1">
                                  <a:lumMod val="75000"/>
                                </a:schemeClr>
                              </a:solidFill>
                              <a:latin typeface="Cambria Math" panose="02040503050406030204" pitchFamily="18" charset="0"/>
                            </a:rPr>
                            <m:t>𝑓</m:t>
                          </m:r>
                        </m:e>
                        <m:sub>
                          <m:r>
                            <a:rPr lang="it-IT" sz="1400" b="0" i="1" smtClean="0">
                              <a:solidFill>
                                <a:schemeClr val="accent1">
                                  <a:lumMod val="75000"/>
                                </a:schemeClr>
                              </a:solidFill>
                              <a:latin typeface="Cambria Math" panose="02040503050406030204" pitchFamily="18" charset="0"/>
                            </a:rPr>
                            <m:t>1</m:t>
                          </m:r>
                        </m:sub>
                      </m:sSub>
                      <m:d>
                        <m:dPr>
                          <m:ctrlPr>
                            <a:rPr lang="it-IT" sz="1400" b="0" i="1" smtClean="0">
                              <a:solidFill>
                                <a:schemeClr val="accent1">
                                  <a:lumMod val="75000"/>
                                </a:schemeClr>
                              </a:solidFill>
                              <a:latin typeface="Cambria Math" panose="02040503050406030204" pitchFamily="18" charset="0"/>
                            </a:rPr>
                          </m:ctrlPr>
                        </m:dPr>
                        <m:e>
                          <m:r>
                            <a:rPr lang="it-IT" sz="1400" b="0" i="1" smtClean="0">
                              <a:solidFill>
                                <a:schemeClr val="accent1">
                                  <a:lumMod val="75000"/>
                                </a:schemeClr>
                              </a:solidFill>
                              <a:latin typeface="Cambria Math" panose="02040503050406030204" pitchFamily="18" charset="0"/>
                            </a:rPr>
                            <m:t>𝑦𝑒𝑎𝑟</m:t>
                          </m:r>
                        </m:e>
                      </m:d>
                      <m:r>
                        <a:rPr lang="it-IT" sz="1400" b="0" i="1" smtClean="0">
                          <a:solidFill>
                            <a:schemeClr val="accent1">
                              <a:lumMod val="75000"/>
                            </a:schemeClr>
                          </a:solidFill>
                          <a:latin typeface="Cambria Math" panose="02040503050406030204" pitchFamily="18" charset="0"/>
                        </a:rPr>
                        <m:t>+</m:t>
                      </m:r>
                      <m:sSub>
                        <m:sSubPr>
                          <m:ctrlPr>
                            <a:rPr lang="it-IT" sz="1400" i="1">
                              <a:solidFill>
                                <a:schemeClr val="accent1">
                                  <a:lumMod val="75000"/>
                                </a:schemeClr>
                              </a:solidFill>
                              <a:latin typeface="Cambria Math" panose="02040503050406030204" pitchFamily="18" charset="0"/>
                            </a:rPr>
                          </m:ctrlPr>
                        </m:sSubPr>
                        <m:e>
                          <m:r>
                            <a:rPr lang="it-IT" sz="1400" i="1">
                              <a:solidFill>
                                <a:schemeClr val="accent1">
                                  <a:lumMod val="75000"/>
                                </a:schemeClr>
                              </a:solidFill>
                              <a:latin typeface="Cambria Math" panose="02040503050406030204" pitchFamily="18" charset="0"/>
                            </a:rPr>
                            <m:t>𝑓</m:t>
                          </m:r>
                        </m:e>
                        <m:sub>
                          <m:r>
                            <a:rPr lang="it-IT" sz="1400" b="0" i="1" smtClean="0">
                              <a:solidFill>
                                <a:schemeClr val="accent1">
                                  <a:lumMod val="75000"/>
                                </a:schemeClr>
                              </a:solidFill>
                              <a:latin typeface="Cambria Math" panose="02040503050406030204" pitchFamily="18" charset="0"/>
                            </a:rPr>
                            <m:t>2</m:t>
                          </m:r>
                        </m:sub>
                      </m:sSub>
                      <m:d>
                        <m:dPr>
                          <m:ctrlPr>
                            <a:rPr lang="it-IT" sz="1400" i="1">
                              <a:solidFill>
                                <a:schemeClr val="accent1">
                                  <a:lumMod val="75000"/>
                                </a:schemeClr>
                              </a:solidFill>
                              <a:latin typeface="Cambria Math" panose="02040503050406030204" pitchFamily="18" charset="0"/>
                            </a:rPr>
                          </m:ctrlPr>
                        </m:dPr>
                        <m:e>
                          <m:r>
                            <a:rPr lang="it-IT" sz="1400" b="0" i="1" smtClean="0">
                              <a:solidFill>
                                <a:schemeClr val="accent1">
                                  <a:lumMod val="75000"/>
                                </a:schemeClr>
                              </a:solidFill>
                              <a:latin typeface="Cambria Math" panose="02040503050406030204" pitchFamily="18" charset="0"/>
                            </a:rPr>
                            <m:t>𝑑𝑒𝑛𝑠𝑖𝑡𝑦</m:t>
                          </m:r>
                          <m:r>
                            <a:rPr lang="it-IT" sz="1400" b="0" i="1" smtClean="0">
                              <a:solidFill>
                                <a:schemeClr val="accent1">
                                  <a:lumMod val="75000"/>
                                </a:schemeClr>
                              </a:solidFill>
                              <a:latin typeface="Cambria Math" panose="02040503050406030204" pitchFamily="18" charset="0"/>
                            </a:rPr>
                            <m:t> </m:t>
                          </m:r>
                          <m:r>
                            <a:rPr lang="it-IT" sz="1400" b="0" i="1" smtClean="0">
                              <a:solidFill>
                                <a:schemeClr val="accent1">
                                  <a:lumMod val="75000"/>
                                </a:schemeClr>
                              </a:solidFill>
                              <a:latin typeface="Cambria Math" panose="02040503050406030204" pitchFamily="18" charset="0"/>
                            </a:rPr>
                            <m:t>𝑜𝑓</m:t>
                          </m:r>
                          <m:r>
                            <a:rPr lang="it-IT" sz="1400" b="0" i="1" smtClean="0">
                              <a:solidFill>
                                <a:schemeClr val="accent1">
                                  <a:lumMod val="75000"/>
                                </a:schemeClr>
                              </a:solidFill>
                              <a:latin typeface="Cambria Math" panose="02040503050406030204" pitchFamily="18" charset="0"/>
                            </a:rPr>
                            <m:t> </m:t>
                          </m:r>
                          <m:r>
                            <a:rPr lang="it-IT" sz="1400" b="0" i="1" smtClean="0">
                              <a:solidFill>
                                <a:schemeClr val="accent1">
                                  <a:lumMod val="75000"/>
                                </a:schemeClr>
                              </a:solidFill>
                              <a:latin typeface="Cambria Math" panose="02040503050406030204" pitchFamily="18" charset="0"/>
                            </a:rPr>
                            <m:t>𝑛𝑒𝑤</m:t>
                          </m:r>
                          <m:r>
                            <a:rPr lang="it-IT" sz="1400" b="0" i="1" smtClean="0">
                              <a:solidFill>
                                <a:schemeClr val="accent1">
                                  <a:lumMod val="75000"/>
                                </a:schemeClr>
                              </a:solidFill>
                              <a:latin typeface="Cambria Math" panose="02040503050406030204" pitchFamily="18" charset="0"/>
                            </a:rPr>
                            <m:t> </m:t>
                          </m:r>
                          <m:r>
                            <a:rPr lang="it-IT" sz="1400" b="0" i="1" smtClean="0">
                              <a:solidFill>
                                <a:schemeClr val="accent1">
                                  <a:lumMod val="75000"/>
                                </a:schemeClr>
                              </a:solidFill>
                              <a:latin typeface="Cambria Math" panose="02040503050406030204" pitchFamily="18" charset="0"/>
                            </a:rPr>
                            <m:t>𝑐𝑜𝑛𝑠𝑡𝑟𝑢𝑐𝑡𝑖𝑜𝑛</m:t>
                          </m:r>
                          <m:r>
                            <a:rPr lang="it-IT" sz="1400" b="0" i="1" smtClean="0">
                              <a:solidFill>
                                <a:schemeClr val="accent1">
                                  <a:lumMod val="75000"/>
                                </a:schemeClr>
                              </a:solidFill>
                              <a:latin typeface="Cambria Math" panose="02040503050406030204" pitchFamily="18" charset="0"/>
                            </a:rPr>
                            <m:t> </m:t>
                          </m:r>
                          <m:r>
                            <a:rPr lang="it-IT" sz="1400" b="0" i="1" smtClean="0">
                              <a:solidFill>
                                <a:schemeClr val="accent1">
                                  <a:lumMod val="75000"/>
                                </a:schemeClr>
                              </a:solidFill>
                              <a:latin typeface="Cambria Math" panose="02040503050406030204" pitchFamily="18" charset="0"/>
                            </a:rPr>
                            <m:t>𝑖𝑛</m:t>
                          </m:r>
                          <m:r>
                            <a:rPr lang="it-IT" sz="1400" b="0" i="1" smtClean="0">
                              <a:solidFill>
                                <a:schemeClr val="accent1">
                                  <a:lumMod val="75000"/>
                                </a:schemeClr>
                              </a:solidFill>
                              <a:latin typeface="Cambria Math" panose="02040503050406030204" pitchFamily="18" charset="0"/>
                            </a:rPr>
                            <m:t> </m:t>
                          </m:r>
                          <m:r>
                            <a:rPr lang="it-IT" sz="1400" b="0" i="1" smtClean="0">
                              <a:solidFill>
                                <a:schemeClr val="accent1">
                                  <a:lumMod val="75000"/>
                                </a:schemeClr>
                              </a:solidFill>
                              <a:latin typeface="Cambria Math" panose="02040503050406030204" pitchFamily="18" charset="0"/>
                            </a:rPr>
                            <m:t>𝑛h𝑜𝑜𝑑</m:t>
                          </m:r>
                        </m:e>
                      </m:d>
                    </m:oMath>
                  </m:oMathPara>
                </a14:m>
                <a:endParaRPr lang="it-IT" sz="1600" dirty="0">
                  <a:solidFill>
                    <a:schemeClr val="accent1">
                      <a:lumMod val="75000"/>
                    </a:schemeClr>
                  </a:solidFill>
                </a:endParaRPr>
              </a:p>
            </p:txBody>
          </p:sp>
        </mc:Choice>
        <mc:Fallback>
          <p:sp>
            <p:nvSpPr>
              <p:cNvPr id="9" name="CasellaDiTesto 8">
                <a:extLst>
                  <a:ext uri="{FF2B5EF4-FFF2-40B4-BE49-F238E27FC236}">
                    <a16:creationId xmlns:a16="http://schemas.microsoft.com/office/drawing/2014/main" id="{D887CA13-07E8-4354-7AEC-8577B4798016}"/>
                  </a:ext>
                </a:extLst>
              </p:cNvPr>
              <p:cNvSpPr txBox="1">
                <a:spLocks noRot="1" noChangeAspect="1" noMove="1" noResize="1" noEditPoints="1" noAdjustHandles="1" noChangeArrowheads="1" noChangeShapeType="1" noTextEdit="1"/>
              </p:cNvSpPr>
              <p:nvPr/>
            </p:nvSpPr>
            <p:spPr>
              <a:xfrm>
                <a:off x="3384672" y="1525067"/>
                <a:ext cx="8807328" cy="490647"/>
              </a:xfrm>
              <a:prstGeom prst="rect">
                <a:avLst/>
              </a:prstGeom>
              <a:blipFill>
                <a:blip r:embed="rId2"/>
                <a:stretch>
                  <a:fillRect t="-154321" b="-222222"/>
                </a:stretch>
              </a:blipFill>
            </p:spPr>
            <p:txBody>
              <a:bodyPr/>
              <a:lstStyle/>
              <a:p>
                <a:r>
                  <a:rPr lang="it-IT">
                    <a:noFill/>
                  </a:rPr>
                  <a:t> </a:t>
                </a:r>
              </a:p>
            </p:txBody>
          </p:sp>
        </mc:Fallback>
      </mc:AlternateContent>
      <p:pic>
        <p:nvPicPr>
          <p:cNvPr id="4098" name="Picture 2">
            <a:extLst>
              <a:ext uri="{FF2B5EF4-FFF2-40B4-BE49-F238E27FC236}">
                <a16:creationId xmlns:a16="http://schemas.microsoft.com/office/drawing/2014/main" id="{FA70E3FB-0ECD-17AA-8BB5-A709DEF173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91149" y="2173969"/>
            <a:ext cx="3750092" cy="3988445"/>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06134099-B816-0DD5-EE8E-CE139FC79D6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99171" y="2156997"/>
            <a:ext cx="3750092" cy="4005417"/>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3" name="CasellaDiTesto 2">
                <a:extLst>
                  <a:ext uri="{FF2B5EF4-FFF2-40B4-BE49-F238E27FC236}">
                    <a16:creationId xmlns:a16="http://schemas.microsoft.com/office/drawing/2014/main" id="{FE18AE80-0500-E8CB-A125-489FB37A1AE3}"/>
                  </a:ext>
                </a:extLst>
              </p:cNvPr>
              <p:cNvSpPr txBox="1"/>
              <p:nvPr/>
            </p:nvSpPr>
            <p:spPr>
              <a:xfrm rot="16200000">
                <a:off x="6634247" y="3930134"/>
                <a:ext cx="1767840" cy="369332"/>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it-IT" sz="1800" b="0" i="1" smtClean="0">
                              <a:solidFill>
                                <a:schemeClr val="tx1"/>
                              </a:solidFill>
                              <a:latin typeface="Cambria Math" panose="02040503050406030204" pitchFamily="18" charset="0"/>
                            </a:rPr>
                          </m:ctrlPr>
                        </m:sSubPr>
                        <m:e>
                          <m:r>
                            <a:rPr lang="it-IT" sz="1800" b="0" i="1" smtClean="0">
                              <a:solidFill>
                                <a:schemeClr val="tx1"/>
                              </a:solidFill>
                              <a:latin typeface="Cambria Math" panose="02040503050406030204" pitchFamily="18" charset="0"/>
                            </a:rPr>
                            <m:t>𝑓</m:t>
                          </m:r>
                        </m:e>
                        <m:sub>
                          <m:r>
                            <a:rPr lang="it-IT" sz="1800" b="0" i="1" smtClean="0">
                              <a:solidFill>
                                <a:schemeClr val="tx1"/>
                              </a:solidFill>
                              <a:latin typeface="Cambria Math" panose="02040503050406030204" pitchFamily="18" charset="0"/>
                            </a:rPr>
                            <m:t>1</m:t>
                          </m:r>
                        </m:sub>
                      </m:sSub>
                      <m:d>
                        <m:dPr>
                          <m:ctrlPr>
                            <a:rPr lang="it-IT" sz="1800" b="0" i="1" smtClean="0">
                              <a:solidFill>
                                <a:schemeClr val="tx1"/>
                              </a:solidFill>
                              <a:latin typeface="Cambria Math" panose="02040503050406030204" pitchFamily="18" charset="0"/>
                            </a:rPr>
                          </m:ctrlPr>
                        </m:dPr>
                        <m:e>
                          <m:r>
                            <a:rPr lang="it-IT" sz="1800" b="0" i="1" smtClean="0">
                              <a:solidFill>
                                <a:schemeClr val="tx1"/>
                              </a:solidFill>
                              <a:latin typeface="Cambria Math" panose="02040503050406030204" pitchFamily="18" charset="0"/>
                            </a:rPr>
                            <m:t>𝑦𝑒𝑎𝑟</m:t>
                          </m:r>
                        </m:e>
                      </m:d>
                    </m:oMath>
                  </m:oMathPara>
                </a14:m>
                <a:endParaRPr lang="it-IT" dirty="0">
                  <a:solidFill>
                    <a:schemeClr val="tx1"/>
                  </a:solidFill>
                </a:endParaRPr>
              </a:p>
            </p:txBody>
          </p:sp>
        </mc:Choice>
        <mc:Fallback xmlns="">
          <p:sp>
            <p:nvSpPr>
              <p:cNvPr id="3" name="CasellaDiTesto 2">
                <a:extLst>
                  <a:ext uri="{FF2B5EF4-FFF2-40B4-BE49-F238E27FC236}">
                    <a16:creationId xmlns:a16="http://schemas.microsoft.com/office/drawing/2014/main" id="{FE18AE80-0500-E8CB-A125-489FB37A1AE3}"/>
                  </a:ext>
                </a:extLst>
              </p:cNvPr>
              <p:cNvSpPr txBox="1">
                <a:spLocks noRot="1" noChangeAspect="1" noMove="1" noResize="1" noEditPoints="1" noAdjustHandles="1" noChangeArrowheads="1" noChangeShapeType="1" noTextEdit="1"/>
              </p:cNvSpPr>
              <p:nvPr/>
            </p:nvSpPr>
            <p:spPr>
              <a:xfrm rot="16200000">
                <a:off x="6634247" y="3930134"/>
                <a:ext cx="1767840" cy="369332"/>
              </a:xfrm>
              <a:prstGeom prst="rect">
                <a:avLst/>
              </a:prstGeom>
              <a:blipFill>
                <a:blip r:embed="rId5"/>
                <a:stretch>
                  <a:fillRect r="-13115"/>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6" name="CasellaDiTesto 5">
                <a:extLst>
                  <a:ext uri="{FF2B5EF4-FFF2-40B4-BE49-F238E27FC236}">
                    <a16:creationId xmlns:a16="http://schemas.microsoft.com/office/drawing/2014/main" id="{645DD910-2E7A-470D-A566-2030C7EBA793}"/>
                  </a:ext>
                </a:extLst>
              </p:cNvPr>
              <p:cNvSpPr txBox="1"/>
              <p:nvPr/>
            </p:nvSpPr>
            <p:spPr>
              <a:xfrm>
                <a:off x="8595127" y="5671162"/>
                <a:ext cx="1767840" cy="369332"/>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it-IT" sz="1800" b="0" i="1" smtClean="0">
                          <a:solidFill>
                            <a:schemeClr val="tx1"/>
                          </a:solidFill>
                          <a:latin typeface="Cambria Math" panose="02040503050406030204" pitchFamily="18" charset="0"/>
                        </a:rPr>
                        <m:t>𝑦𝑒𝑎𝑟</m:t>
                      </m:r>
                    </m:oMath>
                  </m:oMathPara>
                </a14:m>
                <a:endParaRPr lang="it-IT" dirty="0">
                  <a:solidFill>
                    <a:schemeClr val="tx1"/>
                  </a:solidFill>
                </a:endParaRPr>
              </a:p>
            </p:txBody>
          </p:sp>
        </mc:Choice>
        <mc:Fallback xmlns="">
          <p:sp>
            <p:nvSpPr>
              <p:cNvPr id="6" name="CasellaDiTesto 5">
                <a:extLst>
                  <a:ext uri="{FF2B5EF4-FFF2-40B4-BE49-F238E27FC236}">
                    <a16:creationId xmlns:a16="http://schemas.microsoft.com/office/drawing/2014/main" id="{645DD910-2E7A-470D-A566-2030C7EBA793}"/>
                  </a:ext>
                </a:extLst>
              </p:cNvPr>
              <p:cNvSpPr txBox="1">
                <a:spLocks noRot="1" noChangeAspect="1" noMove="1" noResize="1" noEditPoints="1" noAdjustHandles="1" noChangeArrowheads="1" noChangeShapeType="1" noTextEdit="1"/>
              </p:cNvSpPr>
              <p:nvPr/>
            </p:nvSpPr>
            <p:spPr>
              <a:xfrm>
                <a:off x="8595127" y="5671162"/>
                <a:ext cx="1767840" cy="369332"/>
              </a:xfrm>
              <a:prstGeom prst="rect">
                <a:avLst/>
              </a:prstGeom>
              <a:blipFill>
                <a:blip r:embed="rId6"/>
                <a:stretch>
                  <a:fillRect b="-6557"/>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7" name="CasellaDiTesto 6">
                <a:extLst>
                  <a:ext uri="{FF2B5EF4-FFF2-40B4-BE49-F238E27FC236}">
                    <a16:creationId xmlns:a16="http://schemas.microsoft.com/office/drawing/2014/main" id="{F1BE76D2-1B91-C4C3-37D0-263CAB52C035}"/>
                  </a:ext>
                </a:extLst>
              </p:cNvPr>
              <p:cNvSpPr txBox="1"/>
              <p:nvPr/>
            </p:nvSpPr>
            <p:spPr>
              <a:xfrm>
                <a:off x="4582275" y="5793082"/>
                <a:ext cx="1767840" cy="369332"/>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it-IT" b="0" i="1" smtClean="0">
                          <a:solidFill>
                            <a:schemeClr val="tx1"/>
                          </a:solidFill>
                          <a:latin typeface="Cambria Math" panose="02040503050406030204" pitchFamily="18" charset="0"/>
                        </a:rPr>
                        <m:t>𝑑𝑒𝑛𝑠𝑖𝑡𝑦</m:t>
                      </m:r>
                      <m:r>
                        <a:rPr lang="it-IT" b="0" i="1" smtClean="0">
                          <a:solidFill>
                            <a:schemeClr val="tx1"/>
                          </a:solidFill>
                          <a:latin typeface="Cambria Math" panose="02040503050406030204" pitchFamily="18" charset="0"/>
                        </a:rPr>
                        <m:t> </m:t>
                      </m:r>
                      <m:r>
                        <a:rPr lang="it-IT" b="0" i="1" smtClean="0">
                          <a:solidFill>
                            <a:schemeClr val="tx1"/>
                          </a:solidFill>
                          <a:latin typeface="Cambria Math" panose="02040503050406030204" pitchFamily="18" charset="0"/>
                        </a:rPr>
                        <m:t>𝑛𝑒𝑤</m:t>
                      </m:r>
                      <m:r>
                        <a:rPr lang="it-IT" b="0" i="1" smtClean="0">
                          <a:solidFill>
                            <a:schemeClr val="tx1"/>
                          </a:solidFill>
                          <a:latin typeface="Cambria Math" panose="02040503050406030204" pitchFamily="18" charset="0"/>
                        </a:rPr>
                        <m:t> </m:t>
                      </m:r>
                      <m:r>
                        <a:rPr lang="it-IT" b="0" i="1" smtClean="0">
                          <a:solidFill>
                            <a:schemeClr val="tx1"/>
                          </a:solidFill>
                          <a:latin typeface="Cambria Math" panose="02040503050406030204" pitchFamily="18" charset="0"/>
                        </a:rPr>
                        <m:t>𝑐𝑜𝑛𝑠𝑡𝑟</m:t>
                      </m:r>
                    </m:oMath>
                  </m:oMathPara>
                </a14:m>
                <a:endParaRPr lang="it-IT" dirty="0">
                  <a:solidFill>
                    <a:schemeClr val="tx1"/>
                  </a:solidFill>
                </a:endParaRPr>
              </a:p>
            </p:txBody>
          </p:sp>
        </mc:Choice>
        <mc:Fallback xmlns="">
          <p:sp>
            <p:nvSpPr>
              <p:cNvPr id="7" name="CasellaDiTesto 6">
                <a:extLst>
                  <a:ext uri="{FF2B5EF4-FFF2-40B4-BE49-F238E27FC236}">
                    <a16:creationId xmlns:a16="http://schemas.microsoft.com/office/drawing/2014/main" id="{F1BE76D2-1B91-C4C3-37D0-263CAB52C035}"/>
                  </a:ext>
                </a:extLst>
              </p:cNvPr>
              <p:cNvSpPr txBox="1">
                <a:spLocks noRot="1" noChangeAspect="1" noMove="1" noResize="1" noEditPoints="1" noAdjustHandles="1" noChangeArrowheads="1" noChangeShapeType="1" noTextEdit="1"/>
              </p:cNvSpPr>
              <p:nvPr/>
            </p:nvSpPr>
            <p:spPr>
              <a:xfrm>
                <a:off x="4582275" y="5793082"/>
                <a:ext cx="1767840" cy="369332"/>
              </a:xfrm>
              <a:prstGeom prst="rect">
                <a:avLst/>
              </a:prstGeom>
              <a:blipFill>
                <a:blip r:embed="rId7"/>
                <a:stretch>
                  <a:fillRect l="-1034" r="-20690" b="-13115"/>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10" name="CasellaDiTesto 9">
                <a:extLst>
                  <a:ext uri="{FF2B5EF4-FFF2-40B4-BE49-F238E27FC236}">
                    <a16:creationId xmlns:a16="http://schemas.microsoft.com/office/drawing/2014/main" id="{40E99058-BC88-CEA5-9A1F-6A59EE603462}"/>
                  </a:ext>
                </a:extLst>
              </p:cNvPr>
              <p:cNvSpPr txBox="1"/>
              <p:nvPr/>
            </p:nvSpPr>
            <p:spPr>
              <a:xfrm rot="16200000">
                <a:off x="2584805" y="4030667"/>
                <a:ext cx="2235200" cy="369332"/>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it-IT" sz="1800" b="0" i="1" smtClean="0">
                              <a:solidFill>
                                <a:schemeClr val="tx1"/>
                              </a:solidFill>
                              <a:latin typeface="Cambria Math" panose="02040503050406030204" pitchFamily="18" charset="0"/>
                            </a:rPr>
                          </m:ctrlPr>
                        </m:sSubPr>
                        <m:e>
                          <m:r>
                            <a:rPr lang="it-IT" sz="1800" b="0" i="1" smtClean="0">
                              <a:solidFill>
                                <a:schemeClr val="tx1"/>
                              </a:solidFill>
                              <a:latin typeface="Cambria Math" panose="02040503050406030204" pitchFamily="18" charset="0"/>
                            </a:rPr>
                            <m:t>𝑓</m:t>
                          </m:r>
                        </m:e>
                        <m:sub>
                          <m:r>
                            <a:rPr lang="it-IT" sz="1800" b="0" i="1" smtClean="0">
                              <a:solidFill>
                                <a:schemeClr val="tx1"/>
                              </a:solidFill>
                              <a:latin typeface="Cambria Math" panose="02040503050406030204" pitchFamily="18" charset="0"/>
                            </a:rPr>
                            <m:t>2</m:t>
                          </m:r>
                        </m:sub>
                      </m:sSub>
                      <m:d>
                        <m:dPr>
                          <m:ctrlPr>
                            <a:rPr lang="it-IT" sz="1800" b="0" i="1" smtClean="0">
                              <a:solidFill>
                                <a:schemeClr val="tx1"/>
                              </a:solidFill>
                              <a:latin typeface="Cambria Math" panose="02040503050406030204" pitchFamily="18" charset="0"/>
                            </a:rPr>
                          </m:ctrlPr>
                        </m:dPr>
                        <m:e>
                          <m:r>
                            <a:rPr lang="it-IT" sz="1800" b="0" i="1" smtClean="0">
                              <a:solidFill>
                                <a:schemeClr val="tx1"/>
                              </a:solidFill>
                              <a:latin typeface="Cambria Math" panose="02040503050406030204" pitchFamily="18" charset="0"/>
                            </a:rPr>
                            <m:t>𝑑𝑒𝑛𝑠𝑖𝑡𝑦</m:t>
                          </m:r>
                          <m:r>
                            <a:rPr lang="it-IT" sz="1800" b="0" i="1" smtClean="0">
                              <a:solidFill>
                                <a:schemeClr val="tx1"/>
                              </a:solidFill>
                              <a:latin typeface="Cambria Math" panose="02040503050406030204" pitchFamily="18" charset="0"/>
                            </a:rPr>
                            <m:t> </m:t>
                          </m:r>
                          <m:r>
                            <a:rPr lang="it-IT" sz="1800" b="0" i="1" smtClean="0">
                              <a:solidFill>
                                <a:schemeClr val="tx1"/>
                              </a:solidFill>
                              <a:latin typeface="Cambria Math" panose="02040503050406030204" pitchFamily="18" charset="0"/>
                            </a:rPr>
                            <m:t>𝑛𝑒𝑤</m:t>
                          </m:r>
                          <m:r>
                            <a:rPr lang="it-IT" sz="1800" b="0" i="1" smtClean="0">
                              <a:solidFill>
                                <a:schemeClr val="tx1"/>
                              </a:solidFill>
                              <a:latin typeface="Cambria Math" panose="02040503050406030204" pitchFamily="18" charset="0"/>
                            </a:rPr>
                            <m:t> </m:t>
                          </m:r>
                          <m:r>
                            <a:rPr lang="it-IT" sz="1800" b="0" i="1" smtClean="0">
                              <a:solidFill>
                                <a:schemeClr val="tx1"/>
                              </a:solidFill>
                              <a:latin typeface="Cambria Math" panose="02040503050406030204" pitchFamily="18" charset="0"/>
                            </a:rPr>
                            <m:t>𝑐𝑜𝑛𝑠𝑡𝑟</m:t>
                          </m:r>
                        </m:e>
                      </m:d>
                    </m:oMath>
                  </m:oMathPara>
                </a14:m>
                <a:endParaRPr lang="it-IT" dirty="0">
                  <a:solidFill>
                    <a:schemeClr val="tx1"/>
                  </a:solidFill>
                </a:endParaRPr>
              </a:p>
            </p:txBody>
          </p:sp>
        </mc:Choice>
        <mc:Fallback xmlns="">
          <p:sp>
            <p:nvSpPr>
              <p:cNvPr id="10" name="CasellaDiTesto 9">
                <a:extLst>
                  <a:ext uri="{FF2B5EF4-FFF2-40B4-BE49-F238E27FC236}">
                    <a16:creationId xmlns:a16="http://schemas.microsoft.com/office/drawing/2014/main" id="{40E99058-BC88-CEA5-9A1F-6A59EE603462}"/>
                  </a:ext>
                </a:extLst>
              </p:cNvPr>
              <p:cNvSpPr txBox="1">
                <a:spLocks noRot="1" noChangeAspect="1" noMove="1" noResize="1" noEditPoints="1" noAdjustHandles="1" noChangeArrowheads="1" noChangeShapeType="1" noTextEdit="1"/>
              </p:cNvSpPr>
              <p:nvPr/>
            </p:nvSpPr>
            <p:spPr>
              <a:xfrm rot="16200000">
                <a:off x="2584805" y="4030667"/>
                <a:ext cx="2235200" cy="369332"/>
              </a:xfrm>
              <a:prstGeom prst="rect">
                <a:avLst/>
              </a:prstGeom>
              <a:blipFill>
                <a:blip r:embed="rId8"/>
                <a:stretch>
                  <a:fillRect t="-8992" r="-13115" b="-817"/>
                </a:stretch>
              </a:blipFill>
            </p:spPr>
            <p:txBody>
              <a:bodyPr/>
              <a:lstStyle/>
              <a:p>
                <a:r>
                  <a:rPr lang="it-IT">
                    <a:noFill/>
                  </a:rPr>
                  <a:t> </a:t>
                </a:r>
              </a:p>
            </p:txBody>
          </p:sp>
        </mc:Fallback>
      </mc:AlternateContent>
    </p:spTree>
    <p:extLst>
      <p:ext uri="{BB962C8B-B14F-4D97-AF65-F5344CB8AC3E}">
        <p14:creationId xmlns:p14="http://schemas.microsoft.com/office/powerpoint/2010/main" val="22067764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tangolo 1">
            <a:extLst>
              <a:ext uri="{FF2B5EF4-FFF2-40B4-BE49-F238E27FC236}">
                <a16:creationId xmlns:a16="http://schemas.microsoft.com/office/drawing/2014/main" id="{763E49E6-9BA2-0AE4-7552-A5ABDECFDEFD}"/>
              </a:ext>
            </a:extLst>
          </p:cNvPr>
          <p:cNvSpPr/>
          <p:nvPr/>
        </p:nvSpPr>
        <p:spPr>
          <a:xfrm>
            <a:off x="-1" y="0"/>
            <a:ext cx="3204439" cy="6858000"/>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8" name="CasellaDiTesto 7">
            <a:extLst>
              <a:ext uri="{FF2B5EF4-FFF2-40B4-BE49-F238E27FC236}">
                <a16:creationId xmlns:a16="http://schemas.microsoft.com/office/drawing/2014/main" id="{7DCFD5CF-D6CF-A694-937A-61895C86F746}"/>
              </a:ext>
            </a:extLst>
          </p:cNvPr>
          <p:cNvSpPr txBox="1"/>
          <p:nvPr/>
        </p:nvSpPr>
        <p:spPr>
          <a:xfrm>
            <a:off x="-2" y="983452"/>
            <a:ext cx="3204439" cy="2554545"/>
          </a:xfrm>
          <a:prstGeom prst="rect">
            <a:avLst/>
          </a:prstGeom>
          <a:noFill/>
        </p:spPr>
        <p:txBody>
          <a:bodyPr wrap="square" rtlCol="0">
            <a:spAutoFit/>
          </a:bodyPr>
          <a:lstStyle/>
          <a:p>
            <a:pPr algn="ctr"/>
            <a:r>
              <a:rPr lang="it-IT" sz="4000" dirty="0" err="1">
                <a:solidFill>
                  <a:schemeClr val="bg1"/>
                </a:solidFill>
              </a:rPr>
              <a:t>Gaussian</a:t>
            </a:r>
            <a:r>
              <a:rPr lang="it-IT" sz="4000" dirty="0">
                <a:solidFill>
                  <a:schemeClr val="bg1"/>
                </a:solidFill>
              </a:rPr>
              <a:t> Kernel </a:t>
            </a:r>
          </a:p>
          <a:p>
            <a:pPr algn="ctr"/>
            <a:r>
              <a:rPr lang="it-IT" sz="4000" dirty="0" err="1">
                <a:solidFill>
                  <a:schemeClr val="bg1"/>
                </a:solidFill>
              </a:rPr>
              <a:t>Smoothing</a:t>
            </a:r>
            <a:r>
              <a:rPr lang="it-IT" sz="4000" dirty="0">
                <a:solidFill>
                  <a:schemeClr val="bg1"/>
                </a:solidFill>
              </a:rPr>
              <a:t> </a:t>
            </a:r>
          </a:p>
          <a:p>
            <a:pPr algn="ctr"/>
            <a:r>
              <a:rPr lang="it-IT" sz="4000" dirty="0">
                <a:solidFill>
                  <a:schemeClr val="bg1"/>
                </a:solidFill>
              </a:rPr>
              <a:t>2D</a:t>
            </a:r>
          </a:p>
        </p:txBody>
      </p:sp>
      <p:sp>
        <p:nvSpPr>
          <p:cNvPr id="3" name="CasellaDiTesto 2">
            <a:extLst>
              <a:ext uri="{FF2B5EF4-FFF2-40B4-BE49-F238E27FC236}">
                <a16:creationId xmlns:a16="http://schemas.microsoft.com/office/drawing/2014/main" id="{6B497C59-9041-73EA-081E-BC10D2A11978}"/>
              </a:ext>
            </a:extLst>
          </p:cNvPr>
          <p:cNvSpPr txBox="1"/>
          <p:nvPr/>
        </p:nvSpPr>
        <p:spPr>
          <a:xfrm>
            <a:off x="3652310" y="1927344"/>
            <a:ext cx="1647313" cy="369332"/>
          </a:xfrm>
          <a:prstGeom prst="rect">
            <a:avLst/>
          </a:prstGeom>
          <a:noFill/>
        </p:spPr>
        <p:txBody>
          <a:bodyPr wrap="square" rtlCol="0">
            <a:spAutoFit/>
          </a:bodyPr>
          <a:lstStyle/>
          <a:p>
            <a:pPr algn="ctr"/>
            <a:r>
              <a:rPr lang="it-IT" dirty="0"/>
              <a:t>Advertisements</a:t>
            </a:r>
          </a:p>
        </p:txBody>
      </p:sp>
      <p:sp>
        <p:nvSpPr>
          <p:cNvPr id="5" name="CasellaDiTesto 4">
            <a:extLst>
              <a:ext uri="{FF2B5EF4-FFF2-40B4-BE49-F238E27FC236}">
                <a16:creationId xmlns:a16="http://schemas.microsoft.com/office/drawing/2014/main" id="{98E849EC-54A7-299C-7E63-7710425903C4}"/>
              </a:ext>
            </a:extLst>
          </p:cNvPr>
          <p:cNvSpPr txBox="1"/>
          <p:nvPr/>
        </p:nvSpPr>
        <p:spPr>
          <a:xfrm>
            <a:off x="6431450" y="1650345"/>
            <a:ext cx="1794076" cy="923330"/>
          </a:xfrm>
          <a:prstGeom prst="rect">
            <a:avLst/>
          </a:prstGeom>
          <a:noFill/>
        </p:spPr>
        <p:txBody>
          <a:bodyPr wrap="square" rtlCol="0">
            <a:spAutoFit/>
          </a:bodyPr>
          <a:lstStyle/>
          <a:p>
            <a:pPr algn="ctr"/>
            <a:r>
              <a:rPr lang="it-IT" dirty="0" err="1"/>
              <a:t>Average</a:t>
            </a:r>
            <a:r>
              <a:rPr lang="it-IT" dirty="0"/>
              <a:t> price </a:t>
            </a:r>
          </a:p>
          <a:p>
            <a:pPr algn="ctr"/>
            <a:r>
              <a:rPr lang="it-IT" dirty="0"/>
              <a:t>in </a:t>
            </a:r>
            <a:r>
              <a:rPr lang="it-IT" dirty="0" err="1"/>
              <a:t>each</a:t>
            </a:r>
            <a:r>
              <a:rPr lang="it-IT" dirty="0"/>
              <a:t> </a:t>
            </a:r>
            <a:r>
              <a:rPr lang="it-IT" dirty="0" err="1"/>
              <a:t>neighborhood</a:t>
            </a:r>
            <a:endParaRPr lang="it-IT" dirty="0"/>
          </a:p>
        </p:txBody>
      </p:sp>
      <p:sp>
        <p:nvSpPr>
          <p:cNvPr id="6" name="CasellaDiTesto 5">
            <a:extLst>
              <a:ext uri="{FF2B5EF4-FFF2-40B4-BE49-F238E27FC236}">
                <a16:creationId xmlns:a16="http://schemas.microsoft.com/office/drawing/2014/main" id="{613024EF-0840-18E5-F66E-3BAD4DF8BBA0}"/>
              </a:ext>
            </a:extLst>
          </p:cNvPr>
          <p:cNvSpPr txBox="1"/>
          <p:nvPr/>
        </p:nvSpPr>
        <p:spPr>
          <a:xfrm>
            <a:off x="9550827" y="1788844"/>
            <a:ext cx="2019961" cy="646331"/>
          </a:xfrm>
          <a:prstGeom prst="rect">
            <a:avLst/>
          </a:prstGeom>
          <a:noFill/>
        </p:spPr>
        <p:txBody>
          <a:bodyPr wrap="square" rtlCol="0">
            <a:spAutoFit/>
          </a:bodyPr>
          <a:lstStyle/>
          <a:p>
            <a:pPr algn="ctr"/>
            <a:r>
              <a:rPr lang="it-IT" dirty="0" err="1"/>
              <a:t>Gaussian</a:t>
            </a:r>
            <a:r>
              <a:rPr lang="it-IT" dirty="0"/>
              <a:t> Kernel </a:t>
            </a:r>
            <a:r>
              <a:rPr lang="it-IT" dirty="0" err="1"/>
              <a:t>Regression</a:t>
            </a:r>
            <a:endParaRPr lang="it-IT" dirty="0"/>
          </a:p>
        </p:txBody>
      </p:sp>
      <p:sp>
        <p:nvSpPr>
          <p:cNvPr id="14" name="CasellaDiTesto 13">
            <a:extLst>
              <a:ext uri="{FF2B5EF4-FFF2-40B4-BE49-F238E27FC236}">
                <a16:creationId xmlns:a16="http://schemas.microsoft.com/office/drawing/2014/main" id="{B9423105-24F3-94F9-40CF-6EE94D5EF72A}"/>
              </a:ext>
            </a:extLst>
          </p:cNvPr>
          <p:cNvSpPr txBox="1"/>
          <p:nvPr/>
        </p:nvSpPr>
        <p:spPr>
          <a:xfrm>
            <a:off x="4708253" y="5120068"/>
            <a:ext cx="6238754" cy="646331"/>
          </a:xfrm>
          <a:prstGeom prst="rect">
            <a:avLst/>
          </a:prstGeom>
          <a:noFill/>
        </p:spPr>
        <p:txBody>
          <a:bodyPr wrap="square" rtlCol="0">
            <a:spAutoFit/>
          </a:bodyPr>
          <a:lstStyle/>
          <a:p>
            <a:r>
              <a:rPr lang="it-IT" dirty="0" err="1"/>
              <a:t>Improvement</a:t>
            </a:r>
            <a:r>
              <a:rPr lang="it-IT" dirty="0"/>
              <a:t> : </a:t>
            </a:r>
            <a:r>
              <a:rPr lang="it-IT" dirty="0" err="1"/>
              <a:t>consider</a:t>
            </a:r>
            <a:r>
              <a:rPr lang="it-IT" dirty="0"/>
              <a:t> the small </a:t>
            </a:r>
            <a:r>
              <a:rPr lang="it-IT" dirty="0" err="1"/>
              <a:t>fraction</a:t>
            </a:r>
            <a:r>
              <a:rPr lang="it-IT" dirty="0"/>
              <a:t> of </a:t>
            </a:r>
            <a:r>
              <a:rPr lang="it-IT" dirty="0" err="1"/>
              <a:t>observation</a:t>
            </a:r>
            <a:r>
              <a:rPr lang="it-IT" dirty="0"/>
              <a:t> with </a:t>
            </a:r>
            <a:r>
              <a:rPr lang="it-IT" dirty="0" err="1"/>
              <a:t>coordinates</a:t>
            </a:r>
            <a:r>
              <a:rPr lang="it-IT" dirty="0"/>
              <a:t> </a:t>
            </a:r>
            <a:r>
              <a:rPr lang="it-IT" dirty="0" err="1"/>
              <a:t>as</a:t>
            </a:r>
            <a:r>
              <a:rPr lang="it-IT" dirty="0"/>
              <a:t> </a:t>
            </a:r>
            <a:r>
              <a:rPr lang="it-IT" dirty="0" err="1"/>
              <a:t>observation</a:t>
            </a:r>
            <a:r>
              <a:rPr lang="it-IT" dirty="0"/>
              <a:t>, </a:t>
            </a:r>
            <a:r>
              <a:rPr lang="it-IT" dirty="0" err="1"/>
              <a:t>adding</a:t>
            </a:r>
            <a:r>
              <a:rPr lang="it-IT" dirty="0"/>
              <a:t> </a:t>
            </a:r>
            <a:r>
              <a:rPr lang="it-IT" dirty="0" err="1"/>
              <a:t>proper</a:t>
            </a:r>
            <a:r>
              <a:rPr lang="it-IT" dirty="0"/>
              <a:t> weights</a:t>
            </a:r>
          </a:p>
        </p:txBody>
      </p:sp>
      <p:cxnSp>
        <p:nvCxnSpPr>
          <p:cNvPr id="17" name="Connettore 2 16">
            <a:extLst>
              <a:ext uri="{FF2B5EF4-FFF2-40B4-BE49-F238E27FC236}">
                <a16:creationId xmlns:a16="http://schemas.microsoft.com/office/drawing/2014/main" id="{D24781AC-138F-BC63-286E-084BDAF658DF}"/>
              </a:ext>
            </a:extLst>
          </p:cNvPr>
          <p:cNvCxnSpPr>
            <a:cxnSpLocks/>
            <a:stCxn id="3" idx="3"/>
            <a:endCxn id="5" idx="1"/>
          </p:cNvCxnSpPr>
          <p:nvPr/>
        </p:nvCxnSpPr>
        <p:spPr>
          <a:xfrm>
            <a:off x="5299623" y="2112010"/>
            <a:ext cx="113182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nettore 2 18">
            <a:extLst>
              <a:ext uri="{FF2B5EF4-FFF2-40B4-BE49-F238E27FC236}">
                <a16:creationId xmlns:a16="http://schemas.microsoft.com/office/drawing/2014/main" id="{0DB7A3BC-AC23-8B25-182F-EDFBBBA2B446}"/>
              </a:ext>
            </a:extLst>
          </p:cNvPr>
          <p:cNvCxnSpPr>
            <a:cxnSpLocks/>
          </p:cNvCxnSpPr>
          <p:nvPr/>
        </p:nvCxnSpPr>
        <p:spPr>
          <a:xfrm>
            <a:off x="8332875" y="2112010"/>
            <a:ext cx="113182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0" name="Picture 2">
            <a:extLst>
              <a:ext uri="{FF2B5EF4-FFF2-40B4-BE49-F238E27FC236}">
                <a16:creationId xmlns:a16="http://schemas.microsoft.com/office/drawing/2014/main" id="{C0A1B4D7-285F-E4E8-FF78-45B56BD090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97220" y="2984009"/>
            <a:ext cx="2062535" cy="1603657"/>
          </a:xfrm>
          <a:prstGeom prst="rect">
            <a:avLst/>
          </a:prstGeom>
          <a:noFill/>
          <a:extLst>
            <a:ext uri="{909E8E84-426E-40DD-AFC4-6F175D3DCCD1}">
              <a14:hiddenFill xmlns:a14="http://schemas.microsoft.com/office/drawing/2010/main">
                <a:solidFill>
                  <a:srgbClr val="FFFFFF"/>
                </a:solidFill>
              </a14:hiddenFill>
            </a:ext>
          </a:extLst>
        </p:spPr>
      </p:pic>
      <p:pic>
        <p:nvPicPr>
          <p:cNvPr id="22" name="Immagine 21">
            <a:extLst>
              <a:ext uri="{FF2B5EF4-FFF2-40B4-BE49-F238E27FC236}">
                <a16:creationId xmlns:a16="http://schemas.microsoft.com/office/drawing/2014/main" id="{730B92A9-897F-0ABC-783D-F7E4CCC836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57880" y="2706816"/>
            <a:ext cx="2442505" cy="2413252"/>
          </a:xfrm>
          <a:prstGeom prst="rect">
            <a:avLst/>
          </a:prstGeom>
        </p:spPr>
      </p:pic>
      <p:sp>
        <p:nvSpPr>
          <p:cNvPr id="23" name="CasellaDiTesto 22">
            <a:extLst>
              <a:ext uri="{FF2B5EF4-FFF2-40B4-BE49-F238E27FC236}">
                <a16:creationId xmlns:a16="http://schemas.microsoft.com/office/drawing/2014/main" id="{8E7D7391-1600-F242-684D-80F94D7BE4E5}"/>
              </a:ext>
            </a:extLst>
          </p:cNvPr>
          <p:cNvSpPr txBox="1"/>
          <p:nvPr/>
        </p:nvSpPr>
        <p:spPr>
          <a:xfrm>
            <a:off x="9095801" y="4176334"/>
            <a:ext cx="2930012" cy="646331"/>
          </a:xfrm>
          <a:prstGeom prst="rect">
            <a:avLst/>
          </a:prstGeom>
          <a:solidFill>
            <a:srgbClr val="FFFF00"/>
          </a:solidFill>
        </p:spPr>
        <p:txBody>
          <a:bodyPr wrap="square" rtlCol="0">
            <a:spAutoFit/>
          </a:bodyPr>
          <a:lstStyle/>
          <a:p>
            <a:r>
              <a:rPr lang="it-IT" dirty="0"/>
              <a:t>Inserire la mappa con </a:t>
            </a:r>
            <a:r>
              <a:rPr lang="it-IT" dirty="0" err="1"/>
              <a:t>nhood</a:t>
            </a:r>
            <a:r>
              <a:rPr lang="it-IT" dirty="0"/>
              <a:t> e non </a:t>
            </a:r>
            <a:r>
              <a:rPr lang="it-IT" dirty="0" err="1"/>
              <a:t>parcels</a:t>
            </a:r>
            <a:r>
              <a:rPr lang="it-IT" dirty="0"/>
              <a:t>!</a:t>
            </a:r>
          </a:p>
        </p:txBody>
      </p:sp>
    </p:spTree>
    <p:extLst>
      <p:ext uri="{BB962C8B-B14F-4D97-AF65-F5344CB8AC3E}">
        <p14:creationId xmlns:p14="http://schemas.microsoft.com/office/powerpoint/2010/main" val="8148720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tangolo 1">
            <a:extLst>
              <a:ext uri="{FF2B5EF4-FFF2-40B4-BE49-F238E27FC236}">
                <a16:creationId xmlns:a16="http://schemas.microsoft.com/office/drawing/2014/main" id="{763E49E6-9BA2-0AE4-7552-A5ABDECFDEFD}"/>
              </a:ext>
            </a:extLst>
          </p:cNvPr>
          <p:cNvSpPr/>
          <p:nvPr/>
        </p:nvSpPr>
        <p:spPr>
          <a:xfrm>
            <a:off x="-1" y="0"/>
            <a:ext cx="3204439" cy="6858000"/>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8" name="CasellaDiTesto 7">
            <a:extLst>
              <a:ext uri="{FF2B5EF4-FFF2-40B4-BE49-F238E27FC236}">
                <a16:creationId xmlns:a16="http://schemas.microsoft.com/office/drawing/2014/main" id="{7DCFD5CF-D6CF-A694-937A-61895C86F746}"/>
              </a:ext>
            </a:extLst>
          </p:cNvPr>
          <p:cNvSpPr txBox="1"/>
          <p:nvPr/>
        </p:nvSpPr>
        <p:spPr>
          <a:xfrm>
            <a:off x="-2" y="983452"/>
            <a:ext cx="3204439" cy="2554545"/>
          </a:xfrm>
          <a:prstGeom prst="rect">
            <a:avLst/>
          </a:prstGeom>
          <a:noFill/>
        </p:spPr>
        <p:txBody>
          <a:bodyPr wrap="square" rtlCol="0">
            <a:spAutoFit/>
          </a:bodyPr>
          <a:lstStyle/>
          <a:p>
            <a:pPr algn="ctr"/>
            <a:r>
              <a:rPr lang="it-IT" sz="4000" dirty="0" err="1">
                <a:solidFill>
                  <a:schemeClr val="bg1"/>
                </a:solidFill>
              </a:rPr>
              <a:t>Gaussian</a:t>
            </a:r>
            <a:r>
              <a:rPr lang="it-IT" sz="4000" dirty="0">
                <a:solidFill>
                  <a:schemeClr val="bg1"/>
                </a:solidFill>
              </a:rPr>
              <a:t> Kernel </a:t>
            </a:r>
          </a:p>
          <a:p>
            <a:pPr algn="ctr"/>
            <a:r>
              <a:rPr lang="it-IT" sz="4000" dirty="0" err="1">
                <a:solidFill>
                  <a:schemeClr val="bg1"/>
                </a:solidFill>
              </a:rPr>
              <a:t>Smoothing</a:t>
            </a:r>
            <a:r>
              <a:rPr lang="it-IT" sz="4000" dirty="0">
                <a:solidFill>
                  <a:schemeClr val="bg1"/>
                </a:solidFill>
              </a:rPr>
              <a:t> </a:t>
            </a:r>
          </a:p>
          <a:p>
            <a:pPr algn="ctr"/>
            <a:r>
              <a:rPr lang="it-IT" sz="4000" dirty="0">
                <a:solidFill>
                  <a:schemeClr val="bg1"/>
                </a:solidFill>
              </a:rPr>
              <a:t>2D</a:t>
            </a:r>
          </a:p>
        </p:txBody>
      </p:sp>
      <p:sp>
        <p:nvSpPr>
          <p:cNvPr id="3" name="CasellaDiTesto 2">
            <a:extLst>
              <a:ext uri="{FF2B5EF4-FFF2-40B4-BE49-F238E27FC236}">
                <a16:creationId xmlns:a16="http://schemas.microsoft.com/office/drawing/2014/main" id="{6B497C59-9041-73EA-081E-BC10D2A11978}"/>
              </a:ext>
            </a:extLst>
          </p:cNvPr>
          <p:cNvSpPr txBox="1"/>
          <p:nvPr/>
        </p:nvSpPr>
        <p:spPr>
          <a:xfrm>
            <a:off x="3204437" y="1134713"/>
            <a:ext cx="1647313" cy="646331"/>
          </a:xfrm>
          <a:prstGeom prst="rect">
            <a:avLst/>
          </a:prstGeom>
          <a:noFill/>
        </p:spPr>
        <p:txBody>
          <a:bodyPr wrap="square" rtlCol="0">
            <a:spAutoFit/>
          </a:bodyPr>
          <a:lstStyle/>
          <a:p>
            <a:pPr algn="ctr"/>
            <a:r>
              <a:rPr lang="it-IT" dirty="0"/>
              <a:t>Advertisements</a:t>
            </a:r>
          </a:p>
          <a:p>
            <a:pPr algn="ctr"/>
            <a:r>
              <a:rPr lang="it-IT" dirty="0"/>
              <a:t>(</a:t>
            </a:r>
            <a:r>
              <a:rPr lang="it-IT" dirty="0" err="1"/>
              <a:t>not</a:t>
            </a:r>
            <a:r>
              <a:rPr lang="it-IT" dirty="0"/>
              <a:t> </a:t>
            </a:r>
            <a:r>
              <a:rPr lang="it-IT" dirty="0" err="1"/>
              <a:t>located</a:t>
            </a:r>
            <a:r>
              <a:rPr lang="it-IT" dirty="0"/>
              <a:t>)</a:t>
            </a:r>
          </a:p>
        </p:txBody>
      </p:sp>
      <p:sp>
        <p:nvSpPr>
          <p:cNvPr id="5" name="CasellaDiTesto 4">
            <a:extLst>
              <a:ext uri="{FF2B5EF4-FFF2-40B4-BE49-F238E27FC236}">
                <a16:creationId xmlns:a16="http://schemas.microsoft.com/office/drawing/2014/main" id="{98E849EC-54A7-299C-7E63-7710425903C4}"/>
              </a:ext>
            </a:extLst>
          </p:cNvPr>
          <p:cNvSpPr txBox="1"/>
          <p:nvPr/>
        </p:nvSpPr>
        <p:spPr>
          <a:xfrm>
            <a:off x="5524579" y="996214"/>
            <a:ext cx="1794076" cy="923330"/>
          </a:xfrm>
          <a:prstGeom prst="rect">
            <a:avLst/>
          </a:prstGeom>
          <a:noFill/>
        </p:spPr>
        <p:txBody>
          <a:bodyPr wrap="square" rtlCol="0">
            <a:spAutoFit/>
          </a:bodyPr>
          <a:lstStyle/>
          <a:p>
            <a:pPr algn="ctr"/>
            <a:r>
              <a:rPr lang="it-IT" dirty="0" err="1"/>
              <a:t>Average</a:t>
            </a:r>
            <a:r>
              <a:rPr lang="it-IT" dirty="0"/>
              <a:t> price </a:t>
            </a:r>
          </a:p>
          <a:p>
            <a:pPr algn="ctr"/>
            <a:r>
              <a:rPr lang="it-IT" dirty="0"/>
              <a:t>in </a:t>
            </a:r>
            <a:r>
              <a:rPr lang="it-IT" dirty="0" err="1"/>
              <a:t>each</a:t>
            </a:r>
            <a:r>
              <a:rPr lang="it-IT" dirty="0"/>
              <a:t> </a:t>
            </a:r>
            <a:r>
              <a:rPr lang="it-IT" dirty="0" err="1"/>
              <a:t>neighborhood</a:t>
            </a:r>
            <a:endParaRPr lang="it-IT" dirty="0"/>
          </a:p>
        </p:txBody>
      </p:sp>
      <p:sp>
        <p:nvSpPr>
          <p:cNvPr id="6" name="CasellaDiTesto 5">
            <a:extLst>
              <a:ext uri="{FF2B5EF4-FFF2-40B4-BE49-F238E27FC236}">
                <a16:creationId xmlns:a16="http://schemas.microsoft.com/office/drawing/2014/main" id="{613024EF-0840-18E5-F66E-3BAD4DF8BBA0}"/>
              </a:ext>
            </a:extLst>
          </p:cNvPr>
          <p:cNvSpPr txBox="1"/>
          <p:nvPr/>
        </p:nvSpPr>
        <p:spPr>
          <a:xfrm>
            <a:off x="9996808" y="2428789"/>
            <a:ext cx="2019961" cy="646331"/>
          </a:xfrm>
          <a:prstGeom prst="rect">
            <a:avLst/>
          </a:prstGeom>
          <a:noFill/>
        </p:spPr>
        <p:txBody>
          <a:bodyPr wrap="square" rtlCol="0">
            <a:spAutoFit/>
          </a:bodyPr>
          <a:lstStyle/>
          <a:p>
            <a:pPr algn="ctr"/>
            <a:r>
              <a:rPr lang="it-IT" dirty="0" err="1"/>
              <a:t>Gaussian</a:t>
            </a:r>
            <a:r>
              <a:rPr lang="it-IT" dirty="0"/>
              <a:t> Kernel </a:t>
            </a:r>
            <a:r>
              <a:rPr lang="it-IT" dirty="0" err="1"/>
              <a:t>Regression</a:t>
            </a:r>
            <a:endParaRPr lang="it-IT" dirty="0"/>
          </a:p>
        </p:txBody>
      </p:sp>
      <p:sp>
        <p:nvSpPr>
          <p:cNvPr id="7" name="CasellaDiTesto 6">
            <a:extLst>
              <a:ext uri="{FF2B5EF4-FFF2-40B4-BE49-F238E27FC236}">
                <a16:creationId xmlns:a16="http://schemas.microsoft.com/office/drawing/2014/main" id="{9540E876-229A-CF6B-14BA-8C8494ABF0E7}"/>
              </a:ext>
            </a:extLst>
          </p:cNvPr>
          <p:cNvSpPr txBox="1"/>
          <p:nvPr/>
        </p:nvSpPr>
        <p:spPr>
          <a:xfrm>
            <a:off x="5524579" y="3812862"/>
            <a:ext cx="1794076" cy="646331"/>
          </a:xfrm>
          <a:prstGeom prst="rect">
            <a:avLst/>
          </a:prstGeom>
          <a:noFill/>
        </p:spPr>
        <p:txBody>
          <a:bodyPr wrap="square" rtlCol="0">
            <a:spAutoFit/>
          </a:bodyPr>
          <a:lstStyle/>
          <a:p>
            <a:pPr algn="ctr"/>
            <a:r>
              <a:rPr lang="it-IT" dirty="0"/>
              <a:t>Advertisements</a:t>
            </a:r>
          </a:p>
          <a:p>
            <a:pPr algn="ctr"/>
            <a:r>
              <a:rPr lang="it-IT" dirty="0"/>
              <a:t>(</a:t>
            </a:r>
            <a:r>
              <a:rPr lang="it-IT" dirty="0" err="1"/>
              <a:t>located</a:t>
            </a:r>
            <a:r>
              <a:rPr lang="it-IT" dirty="0"/>
              <a:t>)</a:t>
            </a:r>
          </a:p>
        </p:txBody>
      </p:sp>
      <mc:AlternateContent xmlns:mc="http://schemas.openxmlformats.org/markup-compatibility/2006" xmlns:a14="http://schemas.microsoft.com/office/drawing/2010/main">
        <mc:Choice Requires="a14">
          <p:sp>
            <p:nvSpPr>
              <p:cNvPr id="15" name="CasellaDiTesto 14">
                <a:extLst>
                  <a:ext uri="{FF2B5EF4-FFF2-40B4-BE49-F238E27FC236}">
                    <a16:creationId xmlns:a16="http://schemas.microsoft.com/office/drawing/2014/main" id="{C74E50B5-369A-3310-C6AE-123674E92B04}"/>
                  </a:ext>
                </a:extLst>
              </p:cNvPr>
              <p:cNvSpPr txBox="1"/>
              <p:nvPr/>
            </p:nvSpPr>
            <p:spPr>
              <a:xfrm rot="10800000">
                <a:off x="9638799" y="857366"/>
                <a:ext cx="422487" cy="378917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it-IT" i="1" smtClean="0">
                              <a:latin typeface="Cambria Math" panose="02040503050406030204" pitchFamily="18" charset="0"/>
                            </a:rPr>
                          </m:ctrlPr>
                        </m:dPr>
                        <m:e>
                          <m:eqArr>
                            <m:eqArrPr>
                              <m:ctrlPr>
                                <a:rPr lang="it-IT" i="1" smtClean="0">
                                  <a:latin typeface="Cambria Math" panose="02040503050406030204" pitchFamily="18" charset="0"/>
                                </a:rPr>
                              </m:ctrlPr>
                            </m:eqArrPr>
                            <m:e/>
                            <m:e/>
                            <m:e/>
                            <m:e/>
                            <m:e/>
                            <m:e/>
                            <m:e/>
                            <m:e/>
                            <m:e/>
                            <m:e/>
                            <m:e/>
                            <m:e/>
                            <m:e/>
                            <m:e/>
                          </m:eqArr>
                        </m:e>
                      </m:d>
                    </m:oMath>
                  </m:oMathPara>
                </a14:m>
                <a:endParaRPr lang="it-IT" dirty="0"/>
              </a:p>
            </p:txBody>
          </p:sp>
        </mc:Choice>
        <mc:Fallback xmlns="">
          <p:sp>
            <p:nvSpPr>
              <p:cNvPr id="15" name="CasellaDiTesto 14">
                <a:extLst>
                  <a:ext uri="{FF2B5EF4-FFF2-40B4-BE49-F238E27FC236}">
                    <a16:creationId xmlns:a16="http://schemas.microsoft.com/office/drawing/2014/main" id="{C74E50B5-369A-3310-C6AE-123674E92B04}"/>
                  </a:ext>
                </a:extLst>
              </p:cNvPr>
              <p:cNvSpPr txBox="1">
                <a:spLocks noRot="1" noChangeAspect="1" noMove="1" noResize="1" noEditPoints="1" noAdjustHandles="1" noChangeArrowheads="1" noChangeShapeType="1" noTextEdit="1"/>
              </p:cNvSpPr>
              <p:nvPr/>
            </p:nvSpPr>
            <p:spPr>
              <a:xfrm rot="10800000">
                <a:off x="9638799" y="857366"/>
                <a:ext cx="422487" cy="3789179"/>
              </a:xfrm>
              <a:prstGeom prst="rect">
                <a:avLst/>
              </a:prstGeom>
              <a:blipFill>
                <a:blip r:embed="rId2"/>
                <a:stretch>
                  <a:fillRect/>
                </a:stretch>
              </a:blipFill>
            </p:spPr>
            <p:txBody>
              <a:bodyPr/>
              <a:lstStyle/>
              <a:p>
                <a:r>
                  <a:rPr lang="it-IT">
                    <a:noFill/>
                  </a:rPr>
                  <a:t> </a:t>
                </a:r>
              </a:p>
            </p:txBody>
          </p:sp>
        </mc:Fallback>
      </mc:AlternateContent>
      <p:cxnSp>
        <p:nvCxnSpPr>
          <p:cNvPr id="17" name="Connettore 2 16">
            <a:extLst>
              <a:ext uri="{FF2B5EF4-FFF2-40B4-BE49-F238E27FC236}">
                <a16:creationId xmlns:a16="http://schemas.microsoft.com/office/drawing/2014/main" id="{D24781AC-138F-BC63-286E-084BDAF658DF}"/>
              </a:ext>
            </a:extLst>
          </p:cNvPr>
          <p:cNvCxnSpPr>
            <a:cxnSpLocks/>
            <a:stCxn id="3" idx="3"/>
            <a:endCxn id="5" idx="1"/>
          </p:cNvCxnSpPr>
          <p:nvPr/>
        </p:nvCxnSpPr>
        <p:spPr>
          <a:xfrm>
            <a:off x="4851750" y="1457879"/>
            <a:ext cx="67282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CasellaDiTesto 27">
            <a:extLst>
              <a:ext uri="{FF2B5EF4-FFF2-40B4-BE49-F238E27FC236}">
                <a16:creationId xmlns:a16="http://schemas.microsoft.com/office/drawing/2014/main" id="{876150EB-CBCB-69F5-014E-50599FDC1C49}"/>
              </a:ext>
            </a:extLst>
          </p:cNvPr>
          <p:cNvSpPr txBox="1"/>
          <p:nvPr/>
        </p:nvSpPr>
        <p:spPr>
          <a:xfrm>
            <a:off x="7991486" y="2317021"/>
            <a:ext cx="1794076" cy="646331"/>
          </a:xfrm>
          <a:prstGeom prst="rect">
            <a:avLst/>
          </a:prstGeom>
          <a:noFill/>
        </p:spPr>
        <p:txBody>
          <a:bodyPr wrap="square" rtlCol="0">
            <a:spAutoFit/>
          </a:bodyPr>
          <a:lstStyle/>
          <a:p>
            <a:pPr algn="ctr"/>
            <a:r>
              <a:rPr lang="it-IT" dirty="0" err="1"/>
              <a:t>Located</a:t>
            </a:r>
            <a:r>
              <a:rPr lang="it-IT" dirty="0"/>
              <a:t> </a:t>
            </a:r>
            <a:r>
              <a:rPr lang="it-IT" dirty="0" err="1"/>
              <a:t>observations</a:t>
            </a:r>
            <a:endParaRPr lang="it-IT" dirty="0"/>
          </a:p>
        </p:txBody>
      </p:sp>
      <p:cxnSp>
        <p:nvCxnSpPr>
          <p:cNvPr id="30" name="Connettore 2 29">
            <a:extLst>
              <a:ext uri="{FF2B5EF4-FFF2-40B4-BE49-F238E27FC236}">
                <a16:creationId xmlns:a16="http://schemas.microsoft.com/office/drawing/2014/main" id="{48AB748F-30E8-3F48-8D95-DF9E07332188}"/>
              </a:ext>
            </a:extLst>
          </p:cNvPr>
          <p:cNvCxnSpPr>
            <a:stCxn id="5" idx="3"/>
            <a:endCxn id="28" idx="0"/>
          </p:cNvCxnSpPr>
          <p:nvPr/>
        </p:nvCxnSpPr>
        <p:spPr>
          <a:xfrm>
            <a:off x="7318655" y="1457879"/>
            <a:ext cx="1569869" cy="85914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Connettore 2 31">
            <a:extLst>
              <a:ext uri="{FF2B5EF4-FFF2-40B4-BE49-F238E27FC236}">
                <a16:creationId xmlns:a16="http://schemas.microsoft.com/office/drawing/2014/main" id="{F4ADA840-A40E-B891-0C4D-E4A09831BEA3}"/>
              </a:ext>
            </a:extLst>
          </p:cNvPr>
          <p:cNvCxnSpPr>
            <a:stCxn id="7" idx="3"/>
            <a:endCxn id="28" idx="2"/>
          </p:cNvCxnSpPr>
          <p:nvPr/>
        </p:nvCxnSpPr>
        <p:spPr>
          <a:xfrm flipV="1">
            <a:off x="7318655" y="2963352"/>
            <a:ext cx="1569869" cy="117267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4" name="CasellaDiTesto 33">
                <a:extLst>
                  <a:ext uri="{FF2B5EF4-FFF2-40B4-BE49-F238E27FC236}">
                    <a16:creationId xmlns:a16="http://schemas.microsoft.com/office/drawing/2014/main" id="{D6A0ED7C-A870-44CB-00C5-7D8F2AB01D3E}"/>
                  </a:ext>
                </a:extLst>
              </p:cNvPr>
              <p:cNvSpPr txBox="1"/>
              <p:nvPr/>
            </p:nvSpPr>
            <p:spPr>
              <a:xfrm>
                <a:off x="7418672" y="1310594"/>
                <a:ext cx="2366890" cy="4704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it-IT" sz="1200" b="0" i="1" smtClean="0">
                          <a:latin typeface="Cambria Math" panose="02040503050406030204" pitchFamily="18" charset="0"/>
                        </a:rPr>
                        <m:t>𝑤</m:t>
                      </m:r>
                      <m:r>
                        <a:rPr lang="it-IT" sz="1200" b="0" i="1" smtClean="0">
                          <a:latin typeface="Cambria Math" panose="02040503050406030204" pitchFamily="18" charset="0"/>
                        </a:rPr>
                        <m:t>= </m:t>
                      </m:r>
                      <m:f>
                        <m:fPr>
                          <m:ctrlPr>
                            <a:rPr lang="it-IT" sz="1200" i="1" smtClean="0">
                              <a:latin typeface="Cambria Math" panose="02040503050406030204" pitchFamily="18" charset="0"/>
                            </a:rPr>
                          </m:ctrlPr>
                        </m:fPr>
                        <m:num>
                          <m:r>
                            <a:rPr lang="it-IT" sz="1200" b="0" i="1" smtClean="0">
                              <a:latin typeface="Cambria Math" panose="02040503050406030204" pitchFamily="18" charset="0"/>
                            </a:rPr>
                            <m:t>1</m:t>
                          </m:r>
                        </m:num>
                        <m:den>
                          <m:r>
                            <a:rPr lang="it-IT" sz="1200" b="0" i="1" smtClean="0">
                              <a:latin typeface="Cambria Math" panose="02040503050406030204" pitchFamily="18" charset="0"/>
                            </a:rPr>
                            <m:t>#</m:t>
                          </m:r>
                          <m:sSub>
                            <m:sSubPr>
                              <m:ctrlPr>
                                <a:rPr lang="it-IT" sz="1200" b="0" i="1" smtClean="0">
                                  <a:latin typeface="Cambria Math" panose="02040503050406030204" pitchFamily="18" charset="0"/>
                                </a:rPr>
                              </m:ctrlPr>
                            </m:sSubPr>
                            <m:e>
                              <m:r>
                                <a:rPr lang="it-IT" sz="1200" b="0" i="1" smtClean="0">
                                  <a:latin typeface="Cambria Math" panose="02040503050406030204" pitchFamily="18" charset="0"/>
                                </a:rPr>
                                <m:t>𝑎𝑑𝑣𝑒𝑟𝑡𝑖𝑠𝑒𝑚𝑒𝑛𝑡𝑠</m:t>
                              </m:r>
                            </m:e>
                            <m:sub>
                              <m:r>
                                <a:rPr lang="it-IT" sz="1200" b="0" i="1" smtClean="0">
                                  <a:latin typeface="Cambria Math" panose="02040503050406030204" pitchFamily="18" charset="0"/>
                                </a:rPr>
                                <m:t>𝑛h𝑜𝑜𝑑</m:t>
                              </m:r>
                            </m:sub>
                          </m:sSub>
                        </m:den>
                      </m:f>
                    </m:oMath>
                  </m:oMathPara>
                </a14:m>
                <a:endParaRPr lang="it-IT" dirty="0"/>
              </a:p>
            </p:txBody>
          </p:sp>
        </mc:Choice>
        <mc:Fallback xmlns="">
          <p:sp>
            <p:nvSpPr>
              <p:cNvPr id="34" name="CasellaDiTesto 33">
                <a:extLst>
                  <a:ext uri="{FF2B5EF4-FFF2-40B4-BE49-F238E27FC236}">
                    <a16:creationId xmlns:a16="http://schemas.microsoft.com/office/drawing/2014/main" id="{D6A0ED7C-A870-44CB-00C5-7D8F2AB01D3E}"/>
                  </a:ext>
                </a:extLst>
              </p:cNvPr>
              <p:cNvSpPr txBox="1">
                <a:spLocks noRot="1" noChangeAspect="1" noMove="1" noResize="1" noEditPoints="1" noAdjustHandles="1" noChangeArrowheads="1" noChangeShapeType="1" noTextEdit="1"/>
              </p:cNvSpPr>
              <p:nvPr/>
            </p:nvSpPr>
            <p:spPr>
              <a:xfrm>
                <a:off x="7418672" y="1310594"/>
                <a:ext cx="2366890" cy="470450"/>
              </a:xfrm>
              <a:prstGeom prst="rect">
                <a:avLst/>
              </a:prstGeom>
              <a:blipFill>
                <a:blip r:embed="rId3"/>
                <a:stretch>
                  <a:fillRect/>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35" name="CasellaDiTesto 34">
                <a:extLst>
                  <a:ext uri="{FF2B5EF4-FFF2-40B4-BE49-F238E27FC236}">
                    <a16:creationId xmlns:a16="http://schemas.microsoft.com/office/drawing/2014/main" id="{DD3B0875-A71E-12E4-4F8C-93739D1E1402}"/>
                  </a:ext>
                </a:extLst>
              </p:cNvPr>
              <p:cNvSpPr txBox="1"/>
              <p:nvPr/>
            </p:nvSpPr>
            <p:spPr>
              <a:xfrm>
                <a:off x="7683316" y="3846047"/>
                <a:ext cx="473142"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it-IT" sz="1200" b="0" i="1" smtClean="0">
                          <a:latin typeface="Cambria Math" panose="02040503050406030204" pitchFamily="18" charset="0"/>
                        </a:rPr>
                        <m:t>𝑤</m:t>
                      </m:r>
                      <m:r>
                        <a:rPr lang="it-IT" sz="1200" b="0" i="1" smtClean="0">
                          <a:latin typeface="Cambria Math" panose="02040503050406030204" pitchFamily="18" charset="0"/>
                        </a:rPr>
                        <m:t>= 1</m:t>
                      </m:r>
                    </m:oMath>
                  </m:oMathPara>
                </a14:m>
                <a:endParaRPr lang="it-IT" dirty="0"/>
              </a:p>
            </p:txBody>
          </p:sp>
        </mc:Choice>
        <mc:Fallback xmlns="">
          <p:sp>
            <p:nvSpPr>
              <p:cNvPr id="35" name="CasellaDiTesto 34">
                <a:extLst>
                  <a:ext uri="{FF2B5EF4-FFF2-40B4-BE49-F238E27FC236}">
                    <a16:creationId xmlns:a16="http://schemas.microsoft.com/office/drawing/2014/main" id="{DD3B0875-A71E-12E4-4F8C-93739D1E1402}"/>
                  </a:ext>
                </a:extLst>
              </p:cNvPr>
              <p:cNvSpPr txBox="1">
                <a:spLocks noRot="1" noChangeAspect="1" noMove="1" noResize="1" noEditPoints="1" noAdjustHandles="1" noChangeArrowheads="1" noChangeShapeType="1" noTextEdit="1"/>
              </p:cNvSpPr>
              <p:nvPr/>
            </p:nvSpPr>
            <p:spPr>
              <a:xfrm>
                <a:off x="7683316" y="3846047"/>
                <a:ext cx="473142" cy="184666"/>
              </a:xfrm>
              <a:prstGeom prst="rect">
                <a:avLst/>
              </a:prstGeom>
              <a:blipFill>
                <a:blip r:embed="rId4"/>
                <a:stretch>
                  <a:fillRect l="-3846" r="-7692" b="-6667"/>
                </a:stretch>
              </a:blipFill>
            </p:spPr>
            <p:txBody>
              <a:bodyPr/>
              <a:lstStyle/>
              <a:p>
                <a:r>
                  <a:rPr lang="it-IT">
                    <a:noFill/>
                  </a:rPr>
                  <a:t> </a:t>
                </a:r>
              </a:p>
            </p:txBody>
          </p:sp>
        </mc:Fallback>
      </mc:AlternateContent>
      <p:sp>
        <p:nvSpPr>
          <p:cNvPr id="42" name="CasellaDiTesto 41">
            <a:extLst>
              <a:ext uri="{FF2B5EF4-FFF2-40B4-BE49-F238E27FC236}">
                <a16:creationId xmlns:a16="http://schemas.microsoft.com/office/drawing/2014/main" id="{0487618D-57C8-17D9-1200-7BBC424AEE85}"/>
              </a:ext>
            </a:extLst>
          </p:cNvPr>
          <p:cNvSpPr txBox="1"/>
          <p:nvPr/>
        </p:nvSpPr>
        <p:spPr>
          <a:xfrm>
            <a:off x="4683738" y="5352633"/>
            <a:ext cx="5469868" cy="646331"/>
          </a:xfrm>
          <a:prstGeom prst="rect">
            <a:avLst/>
          </a:prstGeom>
          <a:solidFill>
            <a:srgbClr val="FFFF00"/>
          </a:solidFill>
        </p:spPr>
        <p:txBody>
          <a:bodyPr wrap="square" rtlCol="0">
            <a:spAutoFit/>
          </a:bodyPr>
          <a:lstStyle/>
          <a:p>
            <a:r>
              <a:rPr lang="it-IT" dirty="0"/>
              <a:t>Aggiungere le mappe con </a:t>
            </a:r>
            <a:r>
              <a:rPr lang="it-IT" dirty="0" err="1"/>
              <a:t>smoothing</a:t>
            </a:r>
            <a:r>
              <a:rPr lang="it-IT" dirty="0"/>
              <a:t> pesato contro LO STESSO anno non pesato</a:t>
            </a:r>
          </a:p>
        </p:txBody>
      </p:sp>
    </p:spTree>
    <p:extLst>
      <p:ext uri="{BB962C8B-B14F-4D97-AF65-F5344CB8AC3E}">
        <p14:creationId xmlns:p14="http://schemas.microsoft.com/office/powerpoint/2010/main" val="20376943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tangolo 1">
            <a:extLst>
              <a:ext uri="{FF2B5EF4-FFF2-40B4-BE49-F238E27FC236}">
                <a16:creationId xmlns:a16="http://schemas.microsoft.com/office/drawing/2014/main" id="{763E49E6-9BA2-0AE4-7552-A5ABDECFDEFD}"/>
              </a:ext>
            </a:extLst>
          </p:cNvPr>
          <p:cNvSpPr/>
          <p:nvPr/>
        </p:nvSpPr>
        <p:spPr>
          <a:xfrm>
            <a:off x="-1" y="0"/>
            <a:ext cx="3204439" cy="6858000"/>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8" name="CasellaDiTesto 7">
            <a:extLst>
              <a:ext uri="{FF2B5EF4-FFF2-40B4-BE49-F238E27FC236}">
                <a16:creationId xmlns:a16="http://schemas.microsoft.com/office/drawing/2014/main" id="{7DCFD5CF-D6CF-A694-937A-61895C86F746}"/>
              </a:ext>
            </a:extLst>
          </p:cNvPr>
          <p:cNvSpPr txBox="1"/>
          <p:nvPr/>
        </p:nvSpPr>
        <p:spPr>
          <a:xfrm>
            <a:off x="-2" y="983452"/>
            <a:ext cx="3204439" cy="2554545"/>
          </a:xfrm>
          <a:prstGeom prst="rect">
            <a:avLst/>
          </a:prstGeom>
          <a:noFill/>
        </p:spPr>
        <p:txBody>
          <a:bodyPr wrap="square" rtlCol="0">
            <a:spAutoFit/>
          </a:bodyPr>
          <a:lstStyle/>
          <a:p>
            <a:pPr algn="ctr"/>
            <a:r>
              <a:rPr lang="it-IT" sz="4000" dirty="0" err="1">
                <a:solidFill>
                  <a:schemeClr val="bg1"/>
                </a:solidFill>
              </a:rPr>
              <a:t>Gaussian</a:t>
            </a:r>
            <a:r>
              <a:rPr lang="it-IT" sz="4000" dirty="0">
                <a:solidFill>
                  <a:schemeClr val="bg1"/>
                </a:solidFill>
              </a:rPr>
              <a:t> Kernel </a:t>
            </a:r>
          </a:p>
          <a:p>
            <a:pPr algn="ctr"/>
            <a:r>
              <a:rPr lang="it-IT" sz="4000" dirty="0" err="1">
                <a:solidFill>
                  <a:schemeClr val="bg1"/>
                </a:solidFill>
              </a:rPr>
              <a:t>Smoothing</a:t>
            </a:r>
            <a:r>
              <a:rPr lang="it-IT" sz="4000" dirty="0">
                <a:solidFill>
                  <a:schemeClr val="bg1"/>
                </a:solidFill>
              </a:rPr>
              <a:t> </a:t>
            </a:r>
          </a:p>
          <a:p>
            <a:pPr algn="ctr"/>
            <a:r>
              <a:rPr lang="it-IT" sz="4000" dirty="0">
                <a:solidFill>
                  <a:schemeClr val="bg1"/>
                </a:solidFill>
              </a:rPr>
              <a:t>2D</a:t>
            </a:r>
          </a:p>
        </p:txBody>
      </p:sp>
      <p:sp>
        <p:nvSpPr>
          <p:cNvPr id="4" name="CasellaDiTesto 3">
            <a:extLst>
              <a:ext uri="{FF2B5EF4-FFF2-40B4-BE49-F238E27FC236}">
                <a16:creationId xmlns:a16="http://schemas.microsoft.com/office/drawing/2014/main" id="{2934F83B-7AED-3A63-96ED-493E065A6223}"/>
              </a:ext>
            </a:extLst>
          </p:cNvPr>
          <p:cNvSpPr txBox="1"/>
          <p:nvPr/>
        </p:nvSpPr>
        <p:spPr>
          <a:xfrm>
            <a:off x="5486400" y="2782669"/>
            <a:ext cx="3900668" cy="646331"/>
          </a:xfrm>
          <a:prstGeom prst="rect">
            <a:avLst/>
          </a:prstGeom>
          <a:solidFill>
            <a:srgbClr val="FFFF00"/>
          </a:solidFill>
        </p:spPr>
        <p:txBody>
          <a:bodyPr wrap="square" rtlCol="0">
            <a:spAutoFit/>
          </a:bodyPr>
          <a:lstStyle/>
          <a:p>
            <a:r>
              <a:rPr lang="it-IT" dirty="0"/>
              <a:t>Qui metterei le animazioni a confronto!</a:t>
            </a:r>
          </a:p>
          <a:p>
            <a:r>
              <a:rPr lang="it-IT" dirty="0" err="1"/>
              <a:t>Nhood</a:t>
            </a:r>
            <a:r>
              <a:rPr lang="it-IT" dirty="0"/>
              <a:t> </a:t>
            </a:r>
            <a:r>
              <a:rPr lang="it-IT" dirty="0" err="1"/>
              <a:t>level</a:t>
            </a:r>
            <a:r>
              <a:rPr lang="it-IT" dirty="0"/>
              <a:t> vs continuum </a:t>
            </a:r>
            <a:r>
              <a:rPr lang="it-IT" dirty="0" err="1"/>
              <a:t>level</a:t>
            </a:r>
            <a:r>
              <a:rPr lang="it-IT" dirty="0"/>
              <a:t> </a:t>
            </a:r>
          </a:p>
        </p:txBody>
      </p:sp>
    </p:spTree>
    <p:extLst>
      <p:ext uri="{BB962C8B-B14F-4D97-AF65-F5344CB8AC3E}">
        <p14:creationId xmlns:p14="http://schemas.microsoft.com/office/powerpoint/2010/main" val="21855457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tangolo 1">
            <a:extLst>
              <a:ext uri="{FF2B5EF4-FFF2-40B4-BE49-F238E27FC236}">
                <a16:creationId xmlns:a16="http://schemas.microsoft.com/office/drawing/2014/main" id="{763E49E6-9BA2-0AE4-7552-A5ABDECFDEFD}"/>
              </a:ext>
            </a:extLst>
          </p:cNvPr>
          <p:cNvSpPr/>
          <p:nvPr/>
        </p:nvSpPr>
        <p:spPr>
          <a:xfrm>
            <a:off x="-1" y="0"/>
            <a:ext cx="3204439" cy="6858000"/>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8" name="CasellaDiTesto 7">
            <a:extLst>
              <a:ext uri="{FF2B5EF4-FFF2-40B4-BE49-F238E27FC236}">
                <a16:creationId xmlns:a16="http://schemas.microsoft.com/office/drawing/2014/main" id="{7DCFD5CF-D6CF-A694-937A-61895C86F746}"/>
              </a:ext>
            </a:extLst>
          </p:cNvPr>
          <p:cNvSpPr txBox="1"/>
          <p:nvPr/>
        </p:nvSpPr>
        <p:spPr>
          <a:xfrm>
            <a:off x="-2" y="983452"/>
            <a:ext cx="3204439" cy="1323439"/>
          </a:xfrm>
          <a:prstGeom prst="rect">
            <a:avLst/>
          </a:prstGeom>
          <a:noFill/>
        </p:spPr>
        <p:txBody>
          <a:bodyPr wrap="square" rtlCol="0">
            <a:spAutoFit/>
          </a:bodyPr>
          <a:lstStyle/>
          <a:p>
            <a:pPr algn="ctr"/>
            <a:r>
              <a:rPr lang="it-IT" sz="4000" dirty="0" err="1">
                <a:solidFill>
                  <a:schemeClr val="bg1"/>
                </a:solidFill>
              </a:rPr>
              <a:t>Parcels</a:t>
            </a:r>
            <a:r>
              <a:rPr lang="it-IT" sz="4000" dirty="0">
                <a:solidFill>
                  <a:schemeClr val="bg1"/>
                </a:solidFill>
              </a:rPr>
              <a:t> </a:t>
            </a:r>
          </a:p>
          <a:p>
            <a:pPr algn="ctr"/>
            <a:r>
              <a:rPr lang="it-IT" sz="4000" dirty="0" err="1">
                <a:solidFill>
                  <a:schemeClr val="bg1"/>
                </a:solidFill>
              </a:rPr>
              <a:t>granularity</a:t>
            </a:r>
            <a:endParaRPr lang="it-IT" sz="4000" dirty="0">
              <a:solidFill>
                <a:schemeClr val="bg1"/>
              </a:solidFill>
            </a:endParaRPr>
          </a:p>
        </p:txBody>
      </p:sp>
      <mc:AlternateContent xmlns:mc="http://schemas.openxmlformats.org/markup-compatibility/2006">
        <mc:Choice xmlns:a14="http://schemas.microsoft.com/office/drawing/2010/main" Requires="a14">
          <p:sp>
            <p:nvSpPr>
              <p:cNvPr id="7" name="CasellaDiTesto 6">
                <a:extLst>
                  <a:ext uri="{FF2B5EF4-FFF2-40B4-BE49-F238E27FC236}">
                    <a16:creationId xmlns:a16="http://schemas.microsoft.com/office/drawing/2014/main" id="{DDC4BF22-FED0-D612-CD68-AFA4E4A9C0A6}"/>
                  </a:ext>
                </a:extLst>
              </p:cNvPr>
              <p:cNvSpPr txBox="1"/>
              <p:nvPr/>
            </p:nvSpPr>
            <p:spPr>
              <a:xfrm>
                <a:off x="3495610" y="983452"/>
                <a:ext cx="5200780" cy="2007857"/>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it-IT" sz="1600" b="0" i="1" smtClean="0">
                          <a:solidFill>
                            <a:schemeClr val="accent1">
                              <a:lumMod val="75000"/>
                            </a:schemeClr>
                          </a:solidFill>
                          <a:latin typeface="Cambria Math" panose="02040503050406030204" pitchFamily="18" charset="0"/>
                        </a:rPr>
                        <m:t>𝑟𝑒𝑛𝑡</m:t>
                      </m:r>
                      <m:r>
                        <a:rPr lang="it-IT" sz="1600" b="0" i="1" smtClean="0">
                          <a:solidFill>
                            <a:schemeClr val="accent1">
                              <a:lumMod val="75000"/>
                            </a:schemeClr>
                          </a:solidFill>
                          <a:latin typeface="Cambria Math" panose="02040503050406030204" pitchFamily="18" charset="0"/>
                        </a:rPr>
                        <m:t> </m:t>
                      </m:r>
                      <m:r>
                        <a:rPr lang="it-IT" sz="1600" b="0" i="1" smtClean="0">
                          <a:solidFill>
                            <a:schemeClr val="accent1">
                              <a:lumMod val="75000"/>
                            </a:schemeClr>
                          </a:solidFill>
                          <a:latin typeface="Cambria Math" panose="02040503050406030204" pitchFamily="18" charset="0"/>
                        </a:rPr>
                        <m:t>𝑝𝑟𝑖𝑐𝑒</m:t>
                      </m:r>
                      <m:r>
                        <a:rPr lang="it-IT" sz="1600" b="0" i="1" smtClean="0">
                          <a:solidFill>
                            <a:schemeClr val="accent1">
                              <a:lumMod val="75000"/>
                            </a:schemeClr>
                          </a:solidFill>
                          <a:latin typeface="Cambria Math" panose="02040503050406030204" pitchFamily="18" charset="0"/>
                        </a:rPr>
                        <m:t>=</m:t>
                      </m:r>
                      <m:sSub>
                        <m:sSubPr>
                          <m:ctrlPr>
                            <a:rPr lang="it-IT" sz="1600" b="0" i="1" smtClean="0">
                              <a:solidFill>
                                <a:schemeClr val="accent1">
                                  <a:lumMod val="75000"/>
                                </a:schemeClr>
                              </a:solidFill>
                              <a:latin typeface="Cambria Math" panose="02040503050406030204" pitchFamily="18" charset="0"/>
                            </a:rPr>
                          </m:ctrlPr>
                        </m:sSubPr>
                        <m:e>
                          <m:r>
                            <m:rPr>
                              <m:sty m:val="p"/>
                            </m:rPr>
                            <a:rPr lang="el-GR" sz="1600" i="1">
                              <a:solidFill>
                                <a:schemeClr val="accent1">
                                  <a:lumMod val="75000"/>
                                </a:schemeClr>
                              </a:solidFill>
                              <a:latin typeface="Cambria Math" panose="02040503050406030204" pitchFamily="18" charset="0"/>
                            </a:rPr>
                            <m:t>β</m:t>
                          </m:r>
                        </m:e>
                        <m:sub>
                          <m:r>
                            <a:rPr lang="it-IT" sz="1600" b="0" i="1" smtClean="0">
                              <a:solidFill>
                                <a:schemeClr val="accent1">
                                  <a:lumMod val="75000"/>
                                </a:schemeClr>
                              </a:solidFill>
                              <a:latin typeface="Cambria Math" panose="02040503050406030204" pitchFamily="18" charset="0"/>
                            </a:rPr>
                            <m:t>0</m:t>
                          </m:r>
                        </m:sub>
                      </m:sSub>
                      <m:r>
                        <a:rPr lang="it-IT" sz="1600" b="0" i="1" smtClean="0">
                          <a:solidFill>
                            <a:schemeClr val="accent1">
                              <a:lumMod val="75000"/>
                            </a:schemeClr>
                          </a:solidFill>
                          <a:latin typeface="Cambria Math" panose="02040503050406030204" pitchFamily="18" charset="0"/>
                        </a:rPr>
                        <m:t>+</m:t>
                      </m:r>
                      <m:nary>
                        <m:naryPr>
                          <m:chr m:val="∑"/>
                          <m:limLoc m:val="subSup"/>
                          <m:supHide m:val="on"/>
                          <m:ctrlPr>
                            <a:rPr lang="it-IT" sz="1600" b="0" i="1" smtClean="0">
                              <a:solidFill>
                                <a:schemeClr val="accent1">
                                  <a:lumMod val="75000"/>
                                </a:schemeClr>
                              </a:solidFill>
                              <a:latin typeface="Cambria Math" panose="02040503050406030204" pitchFamily="18" charset="0"/>
                            </a:rPr>
                          </m:ctrlPr>
                        </m:naryPr>
                        <m:sub>
                          <m:r>
                            <m:rPr>
                              <m:brk m:alnAt="9"/>
                            </m:rPr>
                            <a:rPr lang="it-IT" sz="1600" b="0" i="1" smtClean="0">
                              <a:solidFill>
                                <a:schemeClr val="accent1">
                                  <a:lumMod val="75000"/>
                                </a:schemeClr>
                              </a:solidFill>
                              <a:latin typeface="Cambria Math" panose="02040503050406030204" pitchFamily="18" charset="0"/>
                            </a:rPr>
                            <m:t>𝑛</m:t>
                          </m:r>
                          <m:r>
                            <a:rPr lang="it-IT" sz="1600" b="0" i="1" smtClean="0">
                              <a:solidFill>
                                <a:schemeClr val="accent1">
                                  <a:lumMod val="75000"/>
                                </a:schemeClr>
                              </a:solidFill>
                              <a:latin typeface="Cambria Math" panose="02040503050406030204" pitchFamily="18" charset="0"/>
                            </a:rPr>
                            <m:t>h𝑜𝑜𝑑</m:t>
                          </m:r>
                        </m:sub>
                        <m:sup/>
                        <m:e>
                          <m:sSub>
                            <m:sSubPr>
                              <m:ctrlPr>
                                <a:rPr lang="it-IT" sz="1600" b="0" i="1" smtClean="0">
                                  <a:solidFill>
                                    <a:schemeClr val="accent1">
                                      <a:lumMod val="75000"/>
                                    </a:schemeClr>
                                  </a:solidFill>
                                  <a:latin typeface="Cambria Math" panose="02040503050406030204" pitchFamily="18" charset="0"/>
                                </a:rPr>
                              </m:ctrlPr>
                            </m:sSubPr>
                            <m:e>
                              <m:r>
                                <m:rPr>
                                  <m:sty m:val="p"/>
                                </m:rPr>
                                <a:rPr lang="el-GR" sz="1600" i="1">
                                  <a:solidFill>
                                    <a:schemeClr val="accent1">
                                      <a:lumMod val="75000"/>
                                    </a:schemeClr>
                                  </a:solidFill>
                                  <a:latin typeface="Cambria Math" panose="02040503050406030204" pitchFamily="18" charset="0"/>
                                </a:rPr>
                                <m:t>β</m:t>
                              </m:r>
                            </m:e>
                            <m:sub>
                              <m:r>
                                <a:rPr lang="it-IT" sz="1600" b="0" i="1" smtClean="0">
                                  <a:solidFill>
                                    <a:schemeClr val="accent1">
                                      <a:lumMod val="75000"/>
                                    </a:schemeClr>
                                  </a:solidFill>
                                  <a:latin typeface="Cambria Math" panose="02040503050406030204" pitchFamily="18" charset="0"/>
                                </a:rPr>
                                <m:t>𝑛h𝑜𝑜𝑑</m:t>
                              </m:r>
                            </m:sub>
                          </m:sSub>
                          <m:r>
                            <a:rPr lang="it-IT" sz="1600" b="0" i="1" smtClean="0">
                              <a:solidFill>
                                <a:schemeClr val="accent1">
                                  <a:lumMod val="75000"/>
                                </a:schemeClr>
                              </a:solidFill>
                              <a:latin typeface="Cambria Math" panose="02040503050406030204" pitchFamily="18" charset="0"/>
                              <a:ea typeface="Cambria Math" panose="02040503050406030204" pitchFamily="18" charset="0"/>
                            </a:rPr>
                            <m:t>∙</m:t>
                          </m:r>
                          <m:sSub>
                            <m:sSubPr>
                              <m:ctrlPr>
                                <a:rPr lang="it-IT" sz="1600" b="0" i="1" smtClean="0">
                                  <a:solidFill>
                                    <a:schemeClr val="accent1">
                                      <a:lumMod val="75000"/>
                                    </a:schemeClr>
                                  </a:solidFill>
                                  <a:latin typeface="Cambria Math" panose="02040503050406030204" pitchFamily="18" charset="0"/>
                                </a:rPr>
                              </m:ctrlPr>
                            </m:sSubPr>
                            <m:e>
                              <m:r>
                                <a:rPr lang="it-IT" sz="1600" b="0" i="1" smtClean="0">
                                  <a:solidFill>
                                    <a:schemeClr val="accent1">
                                      <a:lumMod val="75000"/>
                                    </a:schemeClr>
                                  </a:solidFill>
                                  <a:latin typeface="Cambria Math" panose="02040503050406030204" pitchFamily="18" charset="0"/>
                                </a:rPr>
                                <m:t>𝐼</m:t>
                              </m:r>
                            </m:e>
                            <m:sub>
                              <m:r>
                                <a:rPr lang="it-IT" sz="1600" b="0" i="1" smtClean="0">
                                  <a:solidFill>
                                    <a:schemeClr val="accent1">
                                      <a:lumMod val="75000"/>
                                    </a:schemeClr>
                                  </a:solidFill>
                                  <a:latin typeface="Cambria Math" panose="02040503050406030204" pitchFamily="18" charset="0"/>
                                </a:rPr>
                                <m:t>𝑛h𝑜𝑜𝑑</m:t>
                              </m:r>
                            </m:sub>
                          </m:sSub>
                          <m:r>
                            <a:rPr lang="it-IT" sz="1600" b="0" i="1" smtClean="0">
                              <a:solidFill>
                                <a:schemeClr val="accent1">
                                  <a:lumMod val="75000"/>
                                </a:schemeClr>
                              </a:solidFill>
                              <a:latin typeface="Cambria Math" panose="02040503050406030204" pitchFamily="18" charset="0"/>
                            </a:rPr>
                            <m:t> </m:t>
                          </m:r>
                        </m:e>
                      </m:nary>
                      <m:r>
                        <a:rPr lang="it-IT" sz="1600" i="1">
                          <a:solidFill>
                            <a:schemeClr val="accent1">
                              <a:lumMod val="75000"/>
                            </a:schemeClr>
                          </a:solidFill>
                          <a:latin typeface="Cambria Math" panose="02040503050406030204" pitchFamily="18" charset="0"/>
                        </a:rPr>
                        <m:t>+ </m:t>
                      </m:r>
                      <m:sSub>
                        <m:sSubPr>
                          <m:ctrlPr>
                            <a:rPr lang="it-IT" sz="1600" i="1">
                              <a:solidFill>
                                <a:schemeClr val="accent1">
                                  <a:lumMod val="75000"/>
                                </a:schemeClr>
                              </a:solidFill>
                              <a:latin typeface="Cambria Math" panose="02040503050406030204" pitchFamily="18" charset="0"/>
                            </a:rPr>
                          </m:ctrlPr>
                        </m:sSubPr>
                        <m:e>
                          <m:r>
                            <a:rPr lang="it-IT" sz="1600" i="1">
                              <a:solidFill>
                                <a:schemeClr val="accent1">
                                  <a:lumMod val="75000"/>
                                </a:schemeClr>
                              </a:solidFill>
                              <a:latin typeface="Cambria Math" panose="02040503050406030204" pitchFamily="18" charset="0"/>
                            </a:rPr>
                            <m:t>𝑓</m:t>
                          </m:r>
                        </m:e>
                        <m:sub>
                          <m:r>
                            <a:rPr lang="it-IT" sz="1600" i="1">
                              <a:solidFill>
                                <a:schemeClr val="accent1">
                                  <a:lumMod val="75000"/>
                                </a:schemeClr>
                              </a:solidFill>
                              <a:latin typeface="Cambria Math" panose="02040503050406030204" pitchFamily="18" charset="0"/>
                            </a:rPr>
                            <m:t>1</m:t>
                          </m:r>
                        </m:sub>
                      </m:sSub>
                      <m:d>
                        <m:dPr>
                          <m:ctrlPr>
                            <a:rPr lang="it-IT" sz="1600" i="1">
                              <a:solidFill>
                                <a:schemeClr val="accent1">
                                  <a:lumMod val="75000"/>
                                </a:schemeClr>
                              </a:solidFill>
                              <a:latin typeface="Cambria Math" panose="02040503050406030204" pitchFamily="18" charset="0"/>
                            </a:rPr>
                          </m:ctrlPr>
                        </m:dPr>
                        <m:e>
                          <m:r>
                            <a:rPr lang="it-IT" sz="1600" i="1">
                              <a:solidFill>
                                <a:schemeClr val="accent1">
                                  <a:lumMod val="75000"/>
                                </a:schemeClr>
                              </a:solidFill>
                              <a:latin typeface="Cambria Math" panose="02040503050406030204" pitchFamily="18" charset="0"/>
                            </a:rPr>
                            <m:t>𝑡𝑖𝑚𝑒</m:t>
                          </m:r>
                        </m:e>
                      </m:d>
                    </m:oMath>
                  </m:oMathPara>
                </a14:m>
                <a:endParaRPr lang="it-IT" sz="1600" i="1" dirty="0">
                  <a:solidFill>
                    <a:schemeClr val="accent1">
                      <a:lumMod val="75000"/>
                    </a:schemeClr>
                  </a:solidFill>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it-IT" sz="1600" i="1">
                          <a:solidFill>
                            <a:schemeClr val="accent1">
                              <a:lumMod val="75000"/>
                            </a:schemeClr>
                          </a:solidFill>
                          <a:latin typeface="Cambria Math" panose="02040503050406030204" pitchFamily="18" charset="0"/>
                        </a:rPr>
                        <m:t>+</m:t>
                      </m:r>
                      <m:sSub>
                        <m:sSubPr>
                          <m:ctrlPr>
                            <a:rPr lang="it-IT" sz="1600" i="1">
                              <a:solidFill>
                                <a:schemeClr val="accent1">
                                  <a:lumMod val="75000"/>
                                </a:schemeClr>
                              </a:solidFill>
                              <a:latin typeface="Cambria Math" panose="02040503050406030204" pitchFamily="18" charset="0"/>
                            </a:rPr>
                          </m:ctrlPr>
                        </m:sSubPr>
                        <m:e>
                          <m:r>
                            <a:rPr lang="it-IT" sz="1600" i="1">
                              <a:solidFill>
                                <a:schemeClr val="accent1">
                                  <a:lumMod val="75000"/>
                                </a:schemeClr>
                              </a:solidFill>
                              <a:latin typeface="Cambria Math" panose="02040503050406030204" pitchFamily="18" charset="0"/>
                            </a:rPr>
                            <m:t>𝑓</m:t>
                          </m:r>
                        </m:e>
                        <m:sub>
                          <m:r>
                            <a:rPr lang="it-IT" sz="1600" i="1">
                              <a:solidFill>
                                <a:schemeClr val="accent1">
                                  <a:lumMod val="75000"/>
                                </a:schemeClr>
                              </a:solidFill>
                              <a:latin typeface="Cambria Math" panose="02040503050406030204" pitchFamily="18" charset="0"/>
                            </a:rPr>
                            <m:t>2</m:t>
                          </m:r>
                        </m:sub>
                      </m:sSub>
                      <m:d>
                        <m:dPr>
                          <m:ctrlPr>
                            <a:rPr lang="it-IT" sz="1600" i="1">
                              <a:solidFill>
                                <a:schemeClr val="accent1">
                                  <a:lumMod val="75000"/>
                                </a:schemeClr>
                              </a:solidFill>
                              <a:latin typeface="Cambria Math" panose="02040503050406030204" pitchFamily="18" charset="0"/>
                            </a:rPr>
                          </m:ctrlPr>
                        </m:dPr>
                        <m:e>
                          <m:r>
                            <a:rPr lang="it-IT" sz="1600" i="1">
                              <a:solidFill>
                                <a:schemeClr val="accent1">
                                  <a:lumMod val="75000"/>
                                </a:schemeClr>
                              </a:solidFill>
                              <a:latin typeface="Cambria Math" panose="02040503050406030204" pitchFamily="18" charset="0"/>
                            </a:rPr>
                            <m:t>𝑙𝑎𝑡𝑖𝑡𝑢𝑑𝑒</m:t>
                          </m:r>
                          <m:r>
                            <a:rPr lang="it-IT" sz="1600" i="1">
                              <a:solidFill>
                                <a:schemeClr val="accent1">
                                  <a:lumMod val="75000"/>
                                </a:schemeClr>
                              </a:solidFill>
                              <a:latin typeface="Cambria Math" panose="02040503050406030204" pitchFamily="18" charset="0"/>
                            </a:rPr>
                            <m:t>,</m:t>
                          </m:r>
                          <m:r>
                            <a:rPr lang="it-IT" sz="1600" i="1">
                              <a:solidFill>
                                <a:schemeClr val="accent1">
                                  <a:lumMod val="75000"/>
                                </a:schemeClr>
                              </a:solidFill>
                              <a:latin typeface="Cambria Math" panose="02040503050406030204" pitchFamily="18" charset="0"/>
                            </a:rPr>
                            <m:t>𝑙𝑜𝑛𝑔𝑖𝑡𝑢𝑑𝑒</m:t>
                          </m:r>
                        </m:e>
                      </m:d>
                    </m:oMath>
                  </m:oMathPara>
                </a14:m>
                <a:endParaRPr lang="it-IT" sz="1600" b="0" i="1" dirty="0">
                  <a:solidFill>
                    <a:schemeClr val="accent1">
                      <a:lumMod val="75000"/>
                    </a:schemeClr>
                  </a:solidFill>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it-IT" sz="1600" b="0" i="1" smtClean="0">
                          <a:solidFill>
                            <a:schemeClr val="accent1">
                              <a:lumMod val="75000"/>
                            </a:schemeClr>
                          </a:solidFill>
                          <a:latin typeface="Cambria Math" panose="02040503050406030204" pitchFamily="18" charset="0"/>
                        </a:rPr>
                        <m:t>+</m:t>
                      </m:r>
                      <m:sSub>
                        <m:sSubPr>
                          <m:ctrlPr>
                            <a:rPr lang="it-IT" sz="1600" i="1">
                              <a:solidFill>
                                <a:schemeClr val="accent1">
                                  <a:lumMod val="75000"/>
                                </a:schemeClr>
                              </a:solidFill>
                              <a:latin typeface="Cambria Math" panose="02040503050406030204" pitchFamily="18" charset="0"/>
                            </a:rPr>
                          </m:ctrlPr>
                        </m:sSubPr>
                        <m:e>
                          <m:r>
                            <a:rPr lang="it-IT" sz="1600" b="0" i="1" smtClean="0">
                              <a:solidFill>
                                <a:schemeClr val="accent1">
                                  <a:lumMod val="75000"/>
                                </a:schemeClr>
                              </a:solidFill>
                              <a:latin typeface="Cambria Math" panose="02040503050406030204" pitchFamily="18" charset="0"/>
                            </a:rPr>
                            <m:t> </m:t>
                          </m:r>
                          <m:r>
                            <m:rPr>
                              <m:sty m:val="p"/>
                            </m:rPr>
                            <a:rPr lang="el-GR" sz="1600" i="1">
                              <a:solidFill>
                                <a:schemeClr val="accent1">
                                  <a:lumMod val="75000"/>
                                </a:schemeClr>
                              </a:solidFill>
                              <a:latin typeface="Cambria Math" panose="02040503050406030204" pitchFamily="18" charset="0"/>
                            </a:rPr>
                            <m:t>β</m:t>
                          </m:r>
                        </m:e>
                        <m:sub>
                          <m:r>
                            <a:rPr lang="it-IT" sz="1600" b="0" i="1" smtClean="0">
                              <a:solidFill>
                                <a:schemeClr val="accent1">
                                  <a:lumMod val="75000"/>
                                </a:schemeClr>
                              </a:solidFill>
                              <a:latin typeface="Cambria Math" panose="02040503050406030204" pitchFamily="18" charset="0"/>
                            </a:rPr>
                            <m:t>𝐺𝐵</m:t>
                          </m:r>
                        </m:sub>
                      </m:sSub>
                      <m:r>
                        <a:rPr lang="it-IT" sz="1600" b="0" i="1" smtClean="0">
                          <a:solidFill>
                            <a:schemeClr val="accent1">
                              <a:lumMod val="75000"/>
                            </a:schemeClr>
                          </a:solidFill>
                          <a:latin typeface="Cambria Math" panose="02040503050406030204" pitchFamily="18" charset="0"/>
                          <a:ea typeface="Cambria Math" panose="02040503050406030204" pitchFamily="18" charset="0"/>
                        </a:rPr>
                        <m:t>∙</m:t>
                      </m:r>
                      <m:func>
                        <m:funcPr>
                          <m:ctrlPr>
                            <a:rPr lang="it-IT" sz="1600" b="0" i="1" smtClean="0">
                              <a:solidFill>
                                <a:schemeClr val="accent1">
                                  <a:lumMod val="75000"/>
                                </a:schemeClr>
                              </a:solidFill>
                              <a:latin typeface="Cambria Math" panose="02040503050406030204" pitchFamily="18" charset="0"/>
                              <a:ea typeface="Cambria Math" panose="02040503050406030204" pitchFamily="18" charset="0"/>
                            </a:rPr>
                          </m:ctrlPr>
                        </m:funcPr>
                        <m:fName>
                          <m:r>
                            <a:rPr lang="it-IT" sz="1600" b="0" i="1" smtClean="0">
                              <a:solidFill>
                                <a:schemeClr val="accent1">
                                  <a:lumMod val="75000"/>
                                </a:schemeClr>
                              </a:solidFill>
                              <a:latin typeface="Cambria Math" panose="02040503050406030204" pitchFamily="18" charset="0"/>
                              <a:ea typeface="Cambria Math" panose="02040503050406030204" pitchFamily="18" charset="0"/>
                            </a:rPr>
                            <m:t>𝑚𝑖𝑛</m:t>
                          </m:r>
                        </m:fName>
                        <m:e>
                          <m:r>
                            <a:rPr lang="it-IT" sz="1600" b="0" i="1" smtClean="0">
                              <a:solidFill>
                                <a:schemeClr val="accent1">
                                  <a:lumMod val="75000"/>
                                </a:schemeClr>
                              </a:solidFill>
                              <a:latin typeface="Cambria Math" panose="02040503050406030204" pitchFamily="18" charset="0"/>
                              <a:ea typeface="Cambria Math" panose="02040503050406030204" pitchFamily="18" charset="0"/>
                            </a:rPr>
                            <m:t>𝑑𝑖𝑠𝑡</m:t>
                          </m:r>
                          <m:r>
                            <a:rPr lang="it-IT" sz="1600" b="0" i="1" smtClean="0">
                              <a:solidFill>
                                <a:schemeClr val="accent1">
                                  <a:lumMod val="75000"/>
                                </a:schemeClr>
                              </a:solidFill>
                              <a:latin typeface="Cambria Math" panose="02040503050406030204" pitchFamily="18" charset="0"/>
                              <a:ea typeface="Cambria Math" panose="02040503050406030204" pitchFamily="18" charset="0"/>
                            </a:rPr>
                            <m:t> </m:t>
                          </m:r>
                          <m:r>
                            <a:rPr lang="it-IT" sz="1600" b="0" i="1" smtClean="0">
                              <a:solidFill>
                                <a:schemeClr val="accent1">
                                  <a:lumMod val="75000"/>
                                </a:schemeClr>
                              </a:solidFill>
                              <a:latin typeface="Cambria Math" panose="02040503050406030204" pitchFamily="18" charset="0"/>
                              <a:ea typeface="Cambria Math" panose="02040503050406030204" pitchFamily="18" charset="0"/>
                            </a:rPr>
                            <m:t>𝐺𝐵</m:t>
                          </m:r>
                        </m:e>
                      </m:func>
                    </m:oMath>
                  </m:oMathPara>
                </a14:m>
                <a:endParaRPr lang="it-IT" sz="1600" b="0" i="1" dirty="0">
                  <a:solidFill>
                    <a:schemeClr val="accent1">
                      <a:lumMod val="75000"/>
                    </a:schemeClr>
                  </a:solidFill>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it-IT" sz="1600" b="0" i="0" smtClean="0">
                          <a:solidFill>
                            <a:schemeClr val="accent1">
                              <a:lumMod val="75000"/>
                            </a:schemeClr>
                          </a:solidFill>
                          <a:latin typeface="Cambria Math" panose="02040503050406030204" pitchFamily="18" charset="0"/>
                        </a:rPr>
                        <m:t>+ </m:t>
                      </m:r>
                      <m:sSub>
                        <m:sSubPr>
                          <m:ctrlPr>
                            <a:rPr lang="it-IT" sz="1600" i="1" smtClean="0">
                              <a:solidFill>
                                <a:schemeClr val="accent1">
                                  <a:lumMod val="75000"/>
                                </a:schemeClr>
                              </a:solidFill>
                              <a:latin typeface="Cambria Math" panose="02040503050406030204" pitchFamily="18" charset="0"/>
                            </a:rPr>
                          </m:ctrlPr>
                        </m:sSubPr>
                        <m:e>
                          <m:r>
                            <a:rPr lang="it-IT" sz="1600" i="1">
                              <a:solidFill>
                                <a:schemeClr val="accent1">
                                  <a:lumMod val="75000"/>
                                </a:schemeClr>
                              </a:solidFill>
                              <a:latin typeface="Cambria Math" panose="02040503050406030204" pitchFamily="18" charset="0"/>
                            </a:rPr>
                            <m:t>𝑓</m:t>
                          </m:r>
                        </m:e>
                        <m:sub>
                          <m:r>
                            <a:rPr lang="it-IT" sz="1600" b="0" i="1" smtClean="0">
                              <a:solidFill>
                                <a:schemeClr val="accent1">
                                  <a:lumMod val="75000"/>
                                </a:schemeClr>
                              </a:solidFill>
                              <a:latin typeface="Cambria Math" panose="02040503050406030204" pitchFamily="18" charset="0"/>
                            </a:rPr>
                            <m:t>3</m:t>
                          </m:r>
                        </m:sub>
                      </m:sSub>
                      <m:d>
                        <m:dPr>
                          <m:ctrlPr>
                            <a:rPr lang="it-IT" sz="1600" b="0" i="1" smtClean="0">
                              <a:solidFill>
                                <a:schemeClr val="accent1">
                                  <a:lumMod val="75000"/>
                                </a:schemeClr>
                              </a:solidFill>
                              <a:latin typeface="Cambria Math" panose="02040503050406030204" pitchFamily="18" charset="0"/>
                            </a:rPr>
                          </m:ctrlPr>
                        </m:dPr>
                        <m:e>
                          <m:r>
                            <a:rPr lang="it-IT" sz="1600" b="0" i="1" smtClean="0">
                              <a:solidFill>
                                <a:schemeClr val="accent1">
                                  <a:lumMod val="75000"/>
                                </a:schemeClr>
                              </a:solidFill>
                              <a:latin typeface="Cambria Math" panose="02040503050406030204" pitchFamily="18" charset="0"/>
                            </a:rPr>
                            <m:t>#</m:t>
                          </m:r>
                          <m:r>
                            <a:rPr lang="it-IT" sz="1600" b="0" i="1" smtClean="0">
                              <a:solidFill>
                                <a:schemeClr val="accent1">
                                  <a:lumMod val="75000"/>
                                </a:schemeClr>
                              </a:solidFill>
                              <a:latin typeface="Cambria Math" panose="02040503050406030204" pitchFamily="18" charset="0"/>
                            </a:rPr>
                            <m:t>𝑛𝑒𝑤</m:t>
                          </m:r>
                          <m:r>
                            <a:rPr lang="it-IT" sz="1600" b="0" i="1" smtClean="0">
                              <a:solidFill>
                                <a:schemeClr val="accent1">
                                  <a:lumMod val="75000"/>
                                </a:schemeClr>
                              </a:solidFill>
                              <a:latin typeface="Cambria Math" panose="02040503050406030204" pitchFamily="18" charset="0"/>
                            </a:rPr>
                            <m:t> </m:t>
                          </m:r>
                          <m:r>
                            <a:rPr lang="it-IT" sz="1600" b="0" i="1" smtClean="0">
                              <a:solidFill>
                                <a:schemeClr val="accent1">
                                  <a:lumMod val="75000"/>
                                </a:schemeClr>
                              </a:solidFill>
                              <a:latin typeface="Cambria Math" panose="02040503050406030204" pitchFamily="18" charset="0"/>
                            </a:rPr>
                            <m:t>𝑐𝑜𝑛𝑠𝑡𝑟</m:t>
                          </m:r>
                          <m:r>
                            <a:rPr lang="it-IT" sz="1600" b="0" i="1" smtClean="0">
                              <a:solidFill>
                                <a:schemeClr val="accent1">
                                  <a:lumMod val="75000"/>
                                </a:schemeClr>
                              </a:solidFill>
                              <a:latin typeface="Cambria Math" panose="02040503050406030204" pitchFamily="18" charset="0"/>
                            </a:rPr>
                            <m:t> </m:t>
                          </m:r>
                          <m:r>
                            <a:rPr lang="it-IT" sz="1600" b="0" i="1" smtClean="0">
                              <a:solidFill>
                                <a:schemeClr val="accent1">
                                  <a:lumMod val="75000"/>
                                </a:schemeClr>
                              </a:solidFill>
                              <a:latin typeface="Cambria Math" panose="02040503050406030204" pitchFamily="18" charset="0"/>
                            </a:rPr>
                            <m:t>𝑖𝑛</m:t>
                          </m:r>
                          <m:r>
                            <a:rPr lang="it-IT" sz="1600" b="0" i="1" smtClean="0">
                              <a:solidFill>
                                <a:schemeClr val="accent1">
                                  <a:lumMod val="75000"/>
                                </a:schemeClr>
                              </a:solidFill>
                              <a:latin typeface="Cambria Math" panose="02040503050406030204" pitchFamily="18" charset="0"/>
                            </a:rPr>
                            <m:t> 100</m:t>
                          </m:r>
                          <m:r>
                            <a:rPr lang="it-IT" sz="1600" b="0" i="1" smtClean="0">
                              <a:solidFill>
                                <a:schemeClr val="accent1">
                                  <a:lumMod val="75000"/>
                                </a:schemeClr>
                              </a:solidFill>
                              <a:latin typeface="Cambria Math" panose="02040503050406030204" pitchFamily="18" charset="0"/>
                            </a:rPr>
                            <m:t>𝑚</m:t>
                          </m:r>
                        </m:e>
                      </m:d>
                      <m:r>
                        <a:rPr lang="it-IT" sz="1600" b="0" i="1" smtClean="0">
                          <a:solidFill>
                            <a:schemeClr val="accent1">
                              <a:lumMod val="75000"/>
                            </a:schemeClr>
                          </a:solidFill>
                          <a:latin typeface="Cambria Math" panose="02040503050406030204" pitchFamily="18" charset="0"/>
                        </a:rPr>
                        <m:t>+</m:t>
                      </m:r>
                      <m:sSub>
                        <m:sSubPr>
                          <m:ctrlPr>
                            <a:rPr lang="it-IT" sz="1600" i="1" smtClean="0">
                              <a:solidFill>
                                <a:schemeClr val="accent1">
                                  <a:lumMod val="75000"/>
                                </a:schemeClr>
                              </a:solidFill>
                              <a:latin typeface="Cambria Math" panose="02040503050406030204" pitchFamily="18" charset="0"/>
                            </a:rPr>
                          </m:ctrlPr>
                        </m:sSubPr>
                        <m:e>
                          <m:r>
                            <a:rPr lang="it-IT" sz="1600" i="1">
                              <a:solidFill>
                                <a:schemeClr val="accent1">
                                  <a:lumMod val="75000"/>
                                </a:schemeClr>
                              </a:solidFill>
                              <a:latin typeface="Cambria Math" panose="02040503050406030204" pitchFamily="18" charset="0"/>
                            </a:rPr>
                            <m:t>𝑓</m:t>
                          </m:r>
                        </m:e>
                        <m:sub>
                          <m:r>
                            <a:rPr lang="it-IT" sz="1600" b="0" i="1" smtClean="0">
                              <a:solidFill>
                                <a:schemeClr val="accent1">
                                  <a:lumMod val="75000"/>
                                </a:schemeClr>
                              </a:solidFill>
                              <a:latin typeface="Cambria Math" panose="02040503050406030204" pitchFamily="18" charset="0"/>
                            </a:rPr>
                            <m:t>4</m:t>
                          </m:r>
                        </m:sub>
                      </m:sSub>
                      <m:d>
                        <m:dPr>
                          <m:ctrlPr>
                            <a:rPr lang="it-IT" sz="1600" i="1">
                              <a:solidFill>
                                <a:schemeClr val="accent1">
                                  <a:lumMod val="75000"/>
                                </a:schemeClr>
                              </a:solidFill>
                              <a:latin typeface="Cambria Math" panose="02040503050406030204" pitchFamily="18" charset="0"/>
                            </a:rPr>
                          </m:ctrlPr>
                        </m:dPr>
                        <m:e>
                          <m:r>
                            <a:rPr lang="it-IT" sz="1600" b="0" i="1" smtClean="0">
                              <a:solidFill>
                                <a:schemeClr val="accent1">
                                  <a:lumMod val="75000"/>
                                </a:schemeClr>
                              </a:solidFill>
                              <a:latin typeface="Cambria Math" panose="02040503050406030204" pitchFamily="18" charset="0"/>
                            </a:rPr>
                            <m:t>#</m:t>
                          </m:r>
                          <m:r>
                            <a:rPr lang="it-IT" sz="1600" b="0" i="1" smtClean="0">
                              <a:solidFill>
                                <a:schemeClr val="accent1">
                                  <a:lumMod val="75000"/>
                                </a:schemeClr>
                              </a:solidFill>
                              <a:latin typeface="Cambria Math" panose="02040503050406030204" pitchFamily="18" charset="0"/>
                            </a:rPr>
                            <m:t>𝑛𝑒𝑤</m:t>
                          </m:r>
                          <m:r>
                            <a:rPr lang="it-IT" sz="1600" b="0" i="1" smtClean="0">
                              <a:solidFill>
                                <a:schemeClr val="accent1">
                                  <a:lumMod val="75000"/>
                                </a:schemeClr>
                              </a:solidFill>
                              <a:latin typeface="Cambria Math" panose="02040503050406030204" pitchFamily="18" charset="0"/>
                            </a:rPr>
                            <m:t> </m:t>
                          </m:r>
                          <m:r>
                            <a:rPr lang="it-IT" sz="1600" b="0" i="1" smtClean="0">
                              <a:solidFill>
                                <a:schemeClr val="accent1">
                                  <a:lumMod val="75000"/>
                                </a:schemeClr>
                              </a:solidFill>
                              <a:latin typeface="Cambria Math" panose="02040503050406030204" pitchFamily="18" charset="0"/>
                            </a:rPr>
                            <m:t>𝑐𝑜𝑛𝑠𝑡𝑟</m:t>
                          </m:r>
                          <m:r>
                            <a:rPr lang="it-IT" sz="1600" b="0" i="1" smtClean="0">
                              <a:solidFill>
                                <a:schemeClr val="accent1">
                                  <a:lumMod val="75000"/>
                                </a:schemeClr>
                              </a:solidFill>
                              <a:latin typeface="Cambria Math" panose="02040503050406030204" pitchFamily="18" charset="0"/>
                            </a:rPr>
                            <m:t> </m:t>
                          </m:r>
                          <m:r>
                            <a:rPr lang="it-IT" sz="1600" b="0" i="1" smtClean="0">
                              <a:solidFill>
                                <a:schemeClr val="accent1">
                                  <a:lumMod val="75000"/>
                                </a:schemeClr>
                              </a:solidFill>
                              <a:latin typeface="Cambria Math" panose="02040503050406030204" pitchFamily="18" charset="0"/>
                            </a:rPr>
                            <m:t>𝑏𝑒𝑡𝑤𝑒𝑒𝑛</m:t>
                          </m:r>
                          <m:r>
                            <a:rPr lang="it-IT" sz="1600" b="0" i="1" smtClean="0">
                              <a:solidFill>
                                <a:schemeClr val="accent1">
                                  <a:lumMod val="75000"/>
                                </a:schemeClr>
                              </a:solidFill>
                              <a:latin typeface="Cambria Math" panose="02040503050406030204" pitchFamily="18" charset="0"/>
                            </a:rPr>
                            <m:t> 100−500</m:t>
                          </m:r>
                          <m:r>
                            <a:rPr lang="it-IT" sz="1600" b="0" i="1" smtClean="0">
                              <a:solidFill>
                                <a:schemeClr val="accent1">
                                  <a:lumMod val="75000"/>
                                </a:schemeClr>
                              </a:solidFill>
                              <a:latin typeface="Cambria Math" panose="02040503050406030204" pitchFamily="18" charset="0"/>
                            </a:rPr>
                            <m:t>𝑚</m:t>
                          </m:r>
                        </m:e>
                      </m:d>
                      <m:r>
                        <a:rPr lang="it-IT" sz="1600" b="0" i="1" smtClean="0">
                          <a:solidFill>
                            <a:schemeClr val="accent1">
                              <a:lumMod val="75000"/>
                            </a:schemeClr>
                          </a:solidFill>
                          <a:latin typeface="Cambria Math" panose="02040503050406030204" pitchFamily="18" charset="0"/>
                        </a:rPr>
                        <m:t>+</m:t>
                      </m:r>
                      <m:sSub>
                        <m:sSubPr>
                          <m:ctrlPr>
                            <a:rPr lang="it-IT" sz="1600" i="1" smtClean="0">
                              <a:solidFill>
                                <a:schemeClr val="accent1">
                                  <a:lumMod val="75000"/>
                                </a:schemeClr>
                              </a:solidFill>
                              <a:latin typeface="Cambria Math" panose="02040503050406030204" pitchFamily="18" charset="0"/>
                            </a:rPr>
                          </m:ctrlPr>
                        </m:sSubPr>
                        <m:e>
                          <m:r>
                            <a:rPr lang="it-IT" sz="1600" i="1">
                              <a:solidFill>
                                <a:schemeClr val="accent1">
                                  <a:lumMod val="75000"/>
                                </a:schemeClr>
                              </a:solidFill>
                              <a:latin typeface="Cambria Math" panose="02040503050406030204" pitchFamily="18" charset="0"/>
                            </a:rPr>
                            <m:t>𝑓</m:t>
                          </m:r>
                        </m:e>
                        <m:sub>
                          <m:r>
                            <a:rPr lang="it-IT" sz="1600" b="0" i="1" smtClean="0">
                              <a:solidFill>
                                <a:schemeClr val="accent1">
                                  <a:lumMod val="75000"/>
                                </a:schemeClr>
                              </a:solidFill>
                              <a:latin typeface="Cambria Math" panose="02040503050406030204" pitchFamily="18" charset="0"/>
                            </a:rPr>
                            <m:t>5</m:t>
                          </m:r>
                        </m:sub>
                      </m:sSub>
                      <m:d>
                        <m:dPr>
                          <m:ctrlPr>
                            <a:rPr lang="it-IT" sz="1600" b="0" i="1" smtClean="0">
                              <a:solidFill>
                                <a:schemeClr val="accent1">
                                  <a:lumMod val="75000"/>
                                </a:schemeClr>
                              </a:solidFill>
                              <a:latin typeface="Cambria Math" panose="02040503050406030204" pitchFamily="18" charset="0"/>
                            </a:rPr>
                          </m:ctrlPr>
                        </m:dPr>
                        <m:e>
                          <m:r>
                            <a:rPr lang="it-IT" sz="1600" b="0" i="1" smtClean="0">
                              <a:solidFill>
                                <a:schemeClr val="accent1">
                                  <a:lumMod val="75000"/>
                                </a:schemeClr>
                              </a:solidFill>
                              <a:latin typeface="Cambria Math" panose="02040503050406030204" pitchFamily="18" charset="0"/>
                            </a:rPr>
                            <m:t>#</m:t>
                          </m:r>
                          <m:r>
                            <a:rPr lang="it-IT" sz="1600" b="0" i="1" smtClean="0">
                              <a:solidFill>
                                <a:schemeClr val="accent1">
                                  <a:lumMod val="75000"/>
                                </a:schemeClr>
                              </a:solidFill>
                              <a:latin typeface="Cambria Math" panose="02040503050406030204" pitchFamily="18" charset="0"/>
                            </a:rPr>
                            <m:t>𝑛𝑒𝑤</m:t>
                          </m:r>
                          <m:r>
                            <a:rPr lang="it-IT" sz="1600" b="0" i="1" smtClean="0">
                              <a:solidFill>
                                <a:schemeClr val="accent1">
                                  <a:lumMod val="75000"/>
                                </a:schemeClr>
                              </a:solidFill>
                              <a:latin typeface="Cambria Math" panose="02040503050406030204" pitchFamily="18" charset="0"/>
                            </a:rPr>
                            <m:t> </m:t>
                          </m:r>
                          <m:r>
                            <a:rPr lang="it-IT" sz="1600" b="0" i="1" smtClean="0">
                              <a:solidFill>
                                <a:schemeClr val="accent1">
                                  <a:lumMod val="75000"/>
                                </a:schemeClr>
                              </a:solidFill>
                              <a:latin typeface="Cambria Math" panose="02040503050406030204" pitchFamily="18" charset="0"/>
                            </a:rPr>
                            <m:t>𝑐𝑜𝑛𝑠𝑡𝑟</m:t>
                          </m:r>
                          <m:r>
                            <a:rPr lang="it-IT" sz="1600" b="0" i="1" smtClean="0">
                              <a:solidFill>
                                <a:schemeClr val="accent1">
                                  <a:lumMod val="75000"/>
                                </a:schemeClr>
                              </a:solidFill>
                              <a:latin typeface="Cambria Math" panose="02040503050406030204" pitchFamily="18" charset="0"/>
                            </a:rPr>
                            <m:t> </m:t>
                          </m:r>
                          <m:r>
                            <a:rPr lang="it-IT" sz="1600" b="0" i="1" smtClean="0">
                              <a:solidFill>
                                <a:schemeClr val="accent1">
                                  <a:lumMod val="75000"/>
                                </a:schemeClr>
                              </a:solidFill>
                              <a:latin typeface="Cambria Math" panose="02040503050406030204" pitchFamily="18" charset="0"/>
                            </a:rPr>
                            <m:t>𝑏𝑒𝑡𝑤𝑒𝑒𝑛</m:t>
                          </m:r>
                          <m:r>
                            <a:rPr lang="it-IT" sz="1600" b="0" i="1" smtClean="0">
                              <a:solidFill>
                                <a:schemeClr val="accent1">
                                  <a:lumMod val="75000"/>
                                </a:schemeClr>
                              </a:solidFill>
                              <a:latin typeface="Cambria Math" panose="02040503050406030204" pitchFamily="18" charset="0"/>
                            </a:rPr>
                            <m:t> 500−1000</m:t>
                          </m:r>
                          <m:r>
                            <a:rPr lang="it-IT" sz="1600" b="0" i="1" smtClean="0">
                              <a:solidFill>
                                <a:schemeClr val="accent1">
                                  <a:lumMod val="75000"/>
                                </a:schemeClr>
                              </a:solidFill>
                              <a:latin typeface="Cambria Math" panose="02040503050406030204" pitchFamily="18" charset="0"/>
                            </a:rPr>
                            <m:t>𝑚</m:t>
                          </m:r>
                        </m:e>
                      </m:d>
                      <m:r>
                        <a:rPr lang="it-IT" sz="1600" b="0" i="1" smtClean="0">
                          <a:solidFill>
                            <a:schemeClr val="accent1">
                              <a:lumMod val="75000"/>
                            </a:schemeClr>
                          </a:solidFill>
                          <a:latin typeface="Cambria Math" panose="02040503050406030204" pitchFamily="18" charset="0"/>
                        </a:rPr>
                        <m:t>+</m:t>
                      </m:r>
                      <m:sSub>
                        <m:sSubPr>
                          <m:ctrlPr>
                            <a:rPr lang="it-IT" sz="1600" i="1">
                              <a:solidFill>
                                <a:schemeClr val="accent1">
                                  <a:lumMod val="75000"/>
                                </a:schemeClr>
                              </a:solidFill>
                              <a:latin typeface="Cambria Math" panose="02040503050406030204" pitchFamily="18" charset="0"/>
                            </a:rPr>
                          </m:ctrlPr>
                        </m:sSubPr>
                        <m:e>
                          <m:r>
                            <a:rPr lang="it-IT" sz="1600" i="1">
                              <a:solidFill>
                                <a:schemeClr val="accent1">
                                  <a:lumMod val="75000"/>
                                </a:schemeClr>
                              </a:solidFill>
                              <a:latin typeface="Cambria Math" panose="02040503050406030204" pitchFamily="18" charset="0"/>
                            </a:rPr>
                            <m:t>𝑓</m:t>
                          </m:r>
                        </m:e>
                        <m:sub>
                          <m:r>
                            <a:rPr lang="it-IT" sz="1600" b="0" i="1" smtClean="0">
                              <a:solidFill>
                                <a:schemeClr val="accent1">
                                  <a:lumMod val="75000"/>
                                </a:schemeClr>
                              </a:solidFill>
                              <a:latin typeface="Cambria Math" panose="02040503050406030204" pitchFamily="18" charset="0"/>
                            </a:rPr>
                            <m:t>6</m:t>
                          </m:r>
                        </m:sub>
                      </m:sSub>
                      <m:d>
                        <m:dPr>
                          <m:ctrlPr>
                            <a:rPr lang="it-IT" sz="1600" i="1">
                              <a:solidFill>
                                <a:schemeClr val="accent1">
                                  <a:lumMod val="75000"/>
                                </a:schemeClr>
                              </a:solidFill>
                              <a:latin typeface="Cambria Math" panose="02040503050406030204" pitchFamily="18" charset="0"/>
                            </a:rPr>
                          </m:ctrlPr>
                        </m:dPr>
                        <m:e>
                          <m:r>
                            <a:rPr lang="it-IT" sz="1600" b="0" i="1" smtClean="0">
                              <a:solidFill>
                                <a:schemeClr val="accent1">
                                  <a:lumMod val="75000"/>
                                </a:schemeClr>
                              </a:solidFill>
                              <a:latin typeface="Cambria Math" panose="02040503050406030204" pitchFamily="18" charset="0"/>
                            </a:rPr>
                            <m:t>#</m:t>
                          </m:r>
                          <m:r>
                            <a:rPr lang="it-IT" sz="1600" b="0" i="1" smtClean="0">
                              <a:solidFill>
                                <a:schemeClr val="accent1">
                                  <a:lumMod val="75000"/>
                                </a:schemeClr>
                              </a:solidFill>
                              <a:latin typeface="Cambria Math" panose="02040503050406030204" pitchFamily="18" charset="0"/>
                            </a:rPr>
                            <m:t>𝑛𝑒𝑤</m:t>
                          </m:r>
                          <m:r>
                            <a:rPr lang="it-IT" sz="1600" b="0" i="1" smtClean="0">
                              <a:solidFill>
                                <a:schemeClr val="accent1">
                                  <a:lumMod val="75000"/>
                                </a:schemeClr>
                              </a:solidFill>
                              <a:latin typeface="Cambria Math" panose="02040503050406030204" pitchFamily="18" charset="0"/>
                            </a:rPr>
                            <m:t> </m:t>
                          </m:r>
                          <m:r>
                            <a:rPr lang="it-IT" sz="1600" b="0" i="1" smtClean="0">
                              <a:solidFill>
                                <a:schemeClr val="accent1">
                                  <a:lumMod val="75000"/>
                                </a:schemeClr>
                              </a:solidFill>
                              <a:latin typeface="Cambria Math" panose="02040503050406030204" pitchFamily="18" charset="0"/>
                            </a:rPr>
                            <m:t>𝑐𝑜𝑛𝑠𝑡𝑟</m:t>
                          </m:r>
                          <m:r>
                            <a:rPr lang="it-IT" sz="1600" b="0" i="1" smtClean="0">
                              <a:solidFill>
                                <a:schemeClr val="accent1">
                                  <a:lumMod val="75000"/>
                                </a:schemeClr>
                              </a:solidFill>
                              <a:latin typeface="Cambria Math" panose="02040503050406030204" pitchFamily="18" charset="0"/>
                            </a:rPr>
                            <m:t> </m:t>
                          </m:r>
                          <m:r>
                            <a:rPr lang="it-IT" sz="1600" b="0" i="1" smtClean="0">
                              <a:solidFill>
                                <a:schemeClr val="accent1">
                                  <a:lumMod val="75000"/>
                                </a:schemeClr>
                              </a:solidFill>
                              <a:latin typeface="Cambria Math" panose="02040503050406030204" pitchFamily="18" charset="0"/>
                            </a:rPr>
                            <m:t>𝑏𝑒𝑡𝑤𝑒𝑒𝑛</m:t>
                          </m:r>
                          <m:r>
                            <a:rPr lang="it-IT" sz="1600" b="0" i="1" smtClean="0">
                              <a:solidFill>
                                <a:schemeClr val="accent1">
                                  <a:lumMod val="75000"/>
                                </a:schemeClr>
                              </a:solidFill>
                              <a:latin typeface="Cambria Math" panose="02040503050406030204" pitchFamily="18" charset="0"/>
                            </a:rPr>
                            <m:t> 1−2</m:t>
                          </m:r>
                          <m:r>
                            <a:rPr lang="it-IT" sz="1600" b="0" i="1" smtClean="0">
                              <a:solidFill>
                                <a:schemeClr val="accent1">
                                  <a:lumMod val="75000"/>
                                </a:schemeClr>
                              </a:solidFill>
                              <a:latin typeface="Cambria Math" panose="02040503050406030204" pitchFamily="18" charset="0"/>
                            </a:rPr>
                            <m:t>𝑘𝑚</m:t>
                          </m:r>
                        </m:e>
                      </m:d>
                    </m:oMath>
                  </m:oMathPara>
                </a14:m>
                <a:endParaRPr lang="it-IT" sz="1600" dirty="0">
                  <a:solidFill>
                    <a:schemeClr val="accent1">
                      <a:lumMod val="75000"/>
                    </a:schemeClr>
                  </a:solidFill>
                </a:endParaRPr>
              </a:p>
            </p:txBody>
          </p:sp>
        </mc:Choice>
        <mc:Fallback>
          <p:sp>
            <p:nvSpPr>
              <p:cNvPr id="7" name="CasellaDiTesto 6">
                <a:extLst>
                  <a:ext uri="{FF2B5EF4-FFF2-40B4-BE49-F238E27FC236}">
                    <a16:creationId xmlns:a16="http://schemas.microsoft.com/office/drawing/2014/main" id="{DDC4BF22-FED0-D612-CD68-AFA4E4A9C0A6}"/>
                  </a:ext>
                </a:extLst>
              </p:cNvPr>
              <p:cNvSpPr txBox="1">
                <a:spLocks noRot="1" noChangeAspect="1" noMove="1" noResize="1" noEditPoints="1" noAdjustHandles="1" noChangeArrowheads="1" noChangeShapeType="1" noTextEdit="1"/>
              </p:cNvSpPr>
              <p:nvPr/>
            </p:nvSpPr>
            <p:spPr>
              <a:xfrm>
                <a:off x="3495610" y="983452"/>
                <a:ext cx="5200780" cy="2007857"/>
              </a:xfrm>
              <a:prstGeom prst="rect">
                <a:avLst/>
              </a:prstGeom>
              <a:blipFill>
                <a:blip r:embed="rId2"/>
                <a:stretch>
                  <a:fillRect t="-43636" b="-909"/>
                </a:stretch>
              </a:blipFill>
            </p:spPr>
            <p:txBody>
              <a:bodyPr/>
              <a:lstStyle/>
              <a:p>
                <a:r>
                  <a:rPr lang="it-IT">
                    <a:noFill/>
                  </a:rPr>
                  <a:t> </a:t>
                </a:r>
              </a:p>
            </p:txBody>
          </p:sp>
        </mc:Fallback>
      </mc:AlternateContent>
      <p:pic>
        <p:nvPicPr>
          <p:cNvPr id="5122" name="Picture 2">
            <a:extLst>
              <a:ext uri="{FF2B5EF4-FFF2-40B4-BE49-F238E27FC236}">
                <a16:creationId xmlns:a16="http://schemas.microsoft.com/office/drawing/2014/main" id="{092F0B90-8F59-2CDE-9CEF-8B942DD0DC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20211" y="563589"/>
            <a:ext cx="2697126" cy="2562269"/>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a:extLst>
              <a:ext uri="{FF2B5EF4-FFF2-40B4-BE49-F238E27FC236}">
                <a16:creationId xmlns:a16="http://schemas.microsoft.com/office/drawing/2014/main" id="{91E04991-4731-F7F1-2342-4FE1830542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91138" y="3694742"/>
            <a:ext cx="2720285" cy="2691006"/>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a:extLst>
              <a:ext uri="{FF2B5EF4-FFF2-40B4-BE49-F238E27FC236}">
                <a16:creationId xmlns:a16="http://schemas.microsoft.com/office/drawing/2014/main" id="{0B59AB38-861D-DEEB-6AC8-D16721F52AB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00768" y="3719263"/>
            <a:ext cx="2705914" cy="269065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14="http://schemas.microsoft.com/office/drawing/2010/main" Requires="a14">
          <p:sp>
            <p:nvSpPr>
              <p:cNvPr id="4" name="CasellaDiTesto 3">
                <a:extLst>
                  <a:ext uri="{FF2B5EF4-FFF2-40B4-BE49-F238E27FC236}">
                    <a16:creationId xmlns:a16="http://schemas.microsoft.com/office/drawing/2014/main" id="{63203C6D-EBA5-0958-A5C2-22533EE8275B}"/>
                  </a:ext>
                </a:extLst>
              </p:cNvPr>
              <p:cNvSpPr txBox="1"/>
              <p:nvPr/>
            </p:nvSpPr>
            <p:spPr>
              <a:xfrm>
                <a:off x="4117860" y="6169956"/>
                <a:ext cx="1767840" cy="307777"/>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it-IT" sz="1400" b="0" i="1" smtClean="0">
                          <a:solidFill>
                            <a:schemeClr val="tx1"/>
                          </a:solidFill>
                          <a:latin typeface="Cambria Math" panose="02040503050406030204" pitchFamily="18" charset="0"/>
                        </a:rPr>
                        <m:t>#</m:t>
                      </m:r>
                      <m:r>
                        <a:rPr lang="it-IT" sz="1400" b="0" i="1" smtClean="0">
                          <a:solidFill>
                            <a:schemeClr val="tx1"/>
                          </a:solidFill>
                          <a:latin typeface="Cambria Math" panose="02040503050406030204" pitchFamily="18" charset="0"/>
                        </a:rPr>
                        <m:t>𝑐𝑜𝑛𝑠𝑡𝑟</m:t>
                      </m:r>
                      <m:r>
                        <a:rPr lang="it-IT" sz="1400" b="0" i="1" smtClean="0">
                          <a:solidFill>
                            <a:schemeClr val="tx1"/>
                          </a:solidFill>
                          <a:latin typeface="Cambria Math" panose="02040503050406030204" pitchFamily="18" charset="0"/>
                        </a:rPr>
                        <m:t> 100</m:t>
                      </m:r>
                      <m:r>
                        <a:rPr lang="it-IT" sz="1400" b="0" i="1" smtClean="0">
                          <a:solidFill>
                            <a:schemeClr val="tx1"/>
                          </a:solidFill>
                          <a:latin typeface="Cambria Math" panose="02040503050406030204" pitchFamily="18" charset="0"/>
                        </a:rPr>
                        <m:t>𝑚</m:t>
                      </m:r>
                    </m:oMath>
                  </m:oMathPara>
                </a14:m>
                <a:endParaRPr lang="it-IT" sz="1400" dirty="0">
                  <a:solidFill>
                    <a:schemeClr val="tx1"/>
                  </a:solidFill>
                </a:endParaRPr>
              </a:p>
            </p:txBody>
          </p:sp>
        </mc:Choice>
        <mc:Fallback>
          <p:sp>
            <p:nvSpPr>
              <p:cNvPr id="4" name="CasellaDiTesto 3">
                <a:extLst>
                  <a:ext uri="{FF2B5EF4-FFF2-40B4-BE49-F238E27FC236}">
                    <a16:creationId xmlns:a16="http://schemas.microsoft.com/office/drawing/2014/main" id="{63203C6D-EBA5-0958-A5C2-22533EE8275B}"/>
                  </a:ext>
                </a:extLst>
              </p:cNvPr>
              <p:cNvSpPr txBox="1">
                <a:spLocks noRot="1" noChangeAspect="1" noMove="1" noResize="1" noEditPoints="1" noAdjustHandles="1" noChangeArrowheads="1" noChangeShapeType="1" noTextEdit="1"/>
              </p:cNvSpPr>
              <p:nvPr/>
            </p:nvSpPr>
            <p:spPr>
              <a:xfrm>
                <a:off x="4117860" y="6169956"/>
                <a:ext cx="1767840" cy="307777"/>
              </a:xfrm>
              <a:prstGeom prst="rect">
                <a:avLst/>
              </a:prstGeom>
              <a:blipFill>
                <a:blip r:embed="rId6"/>
                <a:stretch>
                  <a:fillRect/>
                </a:stretch>
              </a:blipFill>
            </p:spPr>
            <p:txBody>
              <a:bodyPr/>
              <a:lstStyle/>
              <a:p>
                <a:r>
                  <a:rPr lang="it-IT">
                    <a:noFill/>
                  </a:rPr>
                  <a:t> </a:t>
                </a:r>
              </a:p>
            </p:txBody>
          </p:sp>
        </mc:Fallback>
      </mc:AlternateContent>
      <mc:AlternateContent xmlns:mc="http://schemas.openxmlformats.org/markup-compatibility/2006">
        <mc:Choice xmlns:a14="http://schemas.microsoft.com/office/drawing/2010/main" Requires="a14">
          <p:sp>
            <p:nvSpPr>
              <p:cNvPr id="6" name="CasellaDiTesto 5">
                <a:extLst>
                  <a:ext uri="{FF2B5EF4-FFF2-40B4-BE49-F238E27FC236}">
                    <a16:creationId xmlns:a16="http://schemas.microsoft.com/office/drawing/2014/main" id="{DD6956E4-E53E-8A90-BEA1-3428BA171EA0}"/>
                  </a:ext>
                </a:extLst>
              </p:cNvPr>
              <p:cNvSpPr txBox="1"/>
              <p:nvPr/>
            </p:nvSpPr>
            <p:spPr>
              <a:xfrm rot="16200000">
                <a:off x="2628297" y="4886182"/>
                <a:ext cx="1767840" cy="307777"/>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it-IT" sz="1400" b="0" i="1" smtClean="0">
                              <a:solidFill>
                                <a:schemeClr val="tx1"/>
                              </a:solidFill>
                              <a:latin typeface="Cambria Math" panose="02040503050406030204" pitchFamily="18" charset="0"/>
                            </a:rPr>
                          </m:ctrlPr>
                        </m:sSubPr>
                        <m:e>
                          <m:r>
                            <a:rPr lang="it-IT" sz="1400" b="0" i="1" smtClean="0">
                              <a:solidFill>
                                <a:schemeClr val="tx1"/>
                              </a:solidFill>
                              <a:latin typeface="Cambria Math" panose="02040503050406030204" pitchFamily="18" charset="0"/>
                            </a:rPr>
                            <m:t>𝑓</m:t>
                          </m:r>
                        </m:e>
                        <m:sub>
                          <m:r>
                            <a:rPr lang="it-IT" sz="1400" b="0" i="1" smtClean="0">
                              <a:solidFill>
                                <a:schemeClr val="tx1"/>
                              </a:solidFill>
                              <a:latin typeface="Cambria Math" panose="02040503050406030204" pitchFamily="18" charset="0"/>
                            </a:rPr>
                            <m:t>3</m:t>
                          </m:r>
                        </m:sub>
                      </m:sSub>
                      <m:d>
                        <m:dPr>
                          <m:ctrlPr>
                            <a:rPr lang="it-IT" sz="1400" b="0" i="1" smtClean="0">
                              <a:solidFill>
                                <a:schemeClr val="tx1"/>
                              </a:solidFill>
                              <a:latin typeface="Cambria Math" panose="02040503050406030204" pitchFamily="18" charset="0"/>
                            </a:rPr>
                          </m:ctrlPr>
                        </m:dPr>
                        <m:e>
                          <m:r>
                            <a:rPr lang="it-IT" sz="1400" b="0" i="1" smtClean="0">
                              <a:solidFill>
                                <a:schemeClr val="tx1"/>
                              </a:solidFill>
                              <a:latin typeface="Cambria Math" panose="02040503050406030204" pitchFamily="18" charset="0"/>
                            </a:rPr>
                            <m:t>#</m:t>
                          </m:r>
                          <m:r>
                            <a:rPr lang="it-IT" sz="1400" b="0" i="1" smtClean="0">
                              <a:solidFill>
                                <a:schemeClr val="tx1"/>
                              </a:solidFill>
                              <a:latin typeface="Cambria Math" panose="02040503050406030204" pitchFamily="18" charset="0"/>
                            </a:rPr>
                            <m:t>𝑐𝑜𝑛𝑠𝑡𝑟</m:t>
                          </m:r>
                          <m:r>
                            <a:rPr lang="it-IT" sz="1400" b="0" i="1" smtClean="0">
                              <a:solidFill>
                                <a:schemeClr val="tx1"/>
                              </a:solidFill>
                              <a:latin typeface="Cambria Math" panose="02040503050406030204" pitchFamily="18" charset="0"/>
                            </a:rPr>
                            <m:t> 100</m:t>
                          </m:r>
                          <m:r>
                            <a:rPr lang="it-IT" sz="1400" b="0" i="1" smtClean="0">
                              <a:solidFill>
                                <a:schemeClr val="tx1"/>
                              </a:solidFill>
                              <a:latin typeface="Cambria Math" panose="02040503050406030204" pitchFamily="18" charset="0"/>
                            </a:rPr>
                            <m:t>𝑚</m:t>
                          </m:r>
                        </m:e>
                      </m:d>
                    </m:oMath>
                  </m:oMathPara>
                </a14:m>
                <a:endParaRPr lang="it-IT" sz="1400" dirty="0">
                  <a:solidFill>
                    <a:schemeClr val="tx1"/>
                  </a:solidFill>
                </a:endParaRPr>
              </a:p>
            </p:txBody>
          </p:sp>
        </mc:Choice>
        <mc:Fallback>
          <p:sp>
            <p:nvSpPr>
              <p:cNvPr id="6" name="CasellaDiTesto 5">
                <a:extLst>
                  <a:ext uri="{FF2B5EF4-FFF2-40B4-BE49-F238E27FC236}">
                    <a16:creationId xmlns:a16="http://schemas.microsoft.com/office/drawing/2014/main" id="{DD6956E4-E53E-8A90-BEA1-3428BA171EA0}"/>
                  </a:ext>
                </a:extLst>
              </p:cNvPr>
              <p:cNvSpPr txBox="1">
                <a:spLocks noRot="1" noChangeAspect="1" noMove="1" noResize="1" noEditPoints="1" noAdjustHandles="1" noChangeArrowheads="1" noChangeShapeType="1" noTextEdit="1"/>
              </p:cNvSpPr>
              <p:nvPr/>
            </p:nvSpPr>
            <p:spPr>
              <a:xfrm rot="16200000">
                <a:off x="2628297" y="4886182"/>
                <a:ext cx="1767840" cy="307777"/>
              </a:xfrm>
              <a:prstGeom prst="rect">
                <a:avLst/>
              </a:prstGeom>
              <a:blipFill>
                <a:blip r:embed="rId7"/>
                <a:stretch>
                  <a:fillRect r="-8000"/>
                </a:stretch>
              </a:blipFill>
            </p:spPr>
            <p:txBody>
              <a:bodyPr/>
              <a:lstStyle/>
              <a:p>
                <a:r>
                  <a:rPr lang="it-IT">
                    <a:noFill/>
                  </a:rPr>
                  <a:t> </a:t>
                </a:r>
              </a:p>
            </p:txBody>
          </p:sp>
        </mc:Fallback>
      </mc:AlternateContent>
      <mc:AlternateContent xmlns:mc="http://schemas.openxmlformats.org/markup-compatibility/2006">
        <mc:Choice xmlns:a14="http://schemas.microsoft.com/office/drawing/2010/main" Requires="a14">
          <p:sp>
            <p:nvSpPr>
              <p:cNvPr id="11" name="CasellaDiTesto 10">
                <a:extLst>
                  <a:ext uri="{FF2B5EF4-FFF2-40B4-BE49-F238E27FC236}">
                    <a16:creationId xmlns:a16="http://schemas.microsoft.com/office/drawing/2014/main" id="{B8076EFE-03FC-AE87-C3BE-2B69120C50E1}"/>
                  </a:ext>
                </a:extLst>
              </p:cNvPr>
              <p:cNvSpPr txBox="1"/>
              <p:nvPr/>
            </p:nvSpPr>
            <p:spPr>
              <a:xfrm rot="16200000">
                <a:off x="5155926" y="4733980"/>
                <a:ext cx="2337212" cy="307777"/>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it-IT" sz="1400" b="0" i="1" smtClean="0">
                              <a:solidFill>
                                <a:schemeClr val="tx1"/>
                              </a:solidFill>
                              <a:latin typeface="Cambria Math" panose="02040503050406030204" pitchFamily="18" charset="0"/>
                            </a:rPr>
                          </m:ctrlPr>
                        </m:sSubPr>
                        <m:e>
                          <m:r>
                            <a:rPr lang="it-IT" sz="1400" b="0" i="1" smtClean="0">
                              <a:solidFill>
                                <a:schemeClr val="tx1"/>
                              </a:solidFill>
                              <a:latin typeface="Cambria Math" panose="02040503050406030204" pitchFamily="18" charset="0"/>
                            </a:rPr>
                            <m:t>𝑓</m:t>
                          </m:r>
                        </m:e>
                        <m:sub>
                          <m:r>
                            <a:rPr lang="it-IT" sz="1400" b="0" i="1" smtClean="0">
                              <a:solidFill>
                                <a:schemeClr val="tx1"/>
                              </a:solidFill>
                              <a:latin typeface="Cambria Math" panose="02040503050406030204" pitchFamily="18" charset="0"/>
                            </a:rPr>
                            <m:t>5</m:t>
                          </m:r>
                        </m:sub>
                      </m:sSub>
                      <m:d>
                        <m:dPr>
                          <m:ctrlPr>
                            <a:rPr lang="it-IT" sz="1400" b="0" i="1" smtClean="0">
                              <a:solidFill>
                                <a:schemeClr val="tx1"/>
                              </a:solidFill>
                              <a:latin typeface="Cambria Math" panose="02040503050406030204" pitchFamily="18" charset="0"/>
                            </a:rPr>
                          </m:ctrlPr>
                        </m:dPr>
                        <m:e>
                          <m:r>
                            <a:rPr lang="it-IT" sz="1400" b="0" i="1" smtClean="0">
                              <a:solidFill>
                                <a:schemeClr val="tx1"/>
                              </a:solidFill>
                              <a:latin typeface="Cambria Math" panose="02040503050406030204" pitchFamily="18" charset="0"/>
                            </a:rPr>
                            <m:t>#</m:t>
                          </m:r>
                          <m:r>
                            <a:rPr lang="it-IT" sz="1400" b="0" i="1" smtClean="0">
                              <a:solidFill>
                                <a:schemeClr val="tx1"/>
                              </a:solidFill>
                              <a:latin typeface="Cambria Math" panose="02040503050406030204" pitchFamily="18" charset="0"/>
                            </a:rPr>
                            <m:t>𝑐𝑜𝑛𝑠𝑡𝑟</m:t>
                          </m:r>
                          <m:r>
                            <a:rPr lang="it-IT" sz="1400" b="0" i="1" smtClean="0">
                              <a:solidFill>
                                <a:schemeClr val="tx1"/>
                              </a:solidFill>
                              <a:latin typeface="Cambria Math" panose="02040503050406030204" pitchFamily="18" charset="0"/>
                            </a:rPr>
                            <m:t> 500−1000</m:t>
                          </m:r>
                          <m:r>
                            <a:rPr lang="it-IT" sz="1400" b="0" i="1" smtClean="0">
                              <a:solidFill>
                                <a:schemeClr val="tx1"/>
                              </a:solidFill>
                              <a:latin typeface="Cambria Math" panose="02040503050406030204" pitchFamily="18" charset="0"/>
                            </a:rPr>
                            <m:t>𝑚</m:t>
                          </m:r>
                        </m:e>
                      </m:d>
                    </m:oMath>
                  </m:oMathPara>
                </a14:m>
                <a:endParaRPr lang="it-IT" sz="1400" dirty="0">
                  <a:solidFill>
                    <a:schemeClr val="tx1"/>
                  </a:solidFill>
                </a:endParaRPr>
              </a:p>
            </p:txBody>
          </p:sp>
        </mc:Choice>
        <mc:Fallback>
          <p:sp>
            <p:nvSpPr>
              <p:cNvPr id="11" name="CasellaDiTesto 10">
                <a:extLst>
                  <a:ext uri="{FF2B5EF4-FFF2-40B4-BE49-F238E27FC236}">
                    <a16:creationId xmlns:a16="http://schemas.microsoft.com/office/drawing/2014/main" id="{B8076EFE-03FC-AE87-C3BE-2B69120C50E1}"/>
                  </a:ext>
                </a:extLst>
              </p:cNvPr>
              <p:cNvSpPr txBox="1">
                <a:spLocks noRot="1" noChangeAspect="1" noMove="1" noResize="1" noEditPoints="1" noAdjustHandles="1" noChangeArrowheads="1" noChangeShapeType="1" noTextEdit="1"/>
              </p:cNvSpPr>
              <p:nvPr/>
            </p:nvSpPr>
            <p:spPr>
              <a:xfrm rot="16200000">
                <a:off x="5155926" y="4733980"/>
                <a:ext cx="2337212" cy="307777"/>
              </a:xfrm>
              <a:prstGeom prst="rect">
                <a:avLst/>
              </a:prstGeom>
              <a:blipFill>
                <a:blip r:embed="rId8"/>
                <a:stretch>
                  <a:fillRect r="-5882"/>
                </a:stretch>
              </a:blipFill>
            </p:spPr>
            <p:txBody>
              <a:bodyPr/>
              <a:lstStyle/>
              <a:p>
                <a:r>
                  <a:rPr lang="it-IT">
                    <a:noFill/>
                  </a:rPr>
                  <a:t> </a:t>
                </a:r>
              </a:p>
            </p:txBody>
          </p:sp>
        </mc:Fallback>
      </mc:AlternateContent>
      <mc:AlternateContent xmlns:mc="http://schemas.openxmlformats.org/markup-compatibility/2006">
        <mc:Choice xmlns:a14="http://schemas.microsoft.com/office/drawing/2010/main" Requires="a14">
          <p:sp>
            <p:nvSpPr>
              <p:cNvPr id="12" name="CasellaDiTesto 11">
                <a:extLst>
                  <a:ext uri="{FF2B5EF4-FFF2-40B4-BE49-F238E27FC236}">
                    <a16:creationId xmlns:a16="http://schemas.microsoft.com/office/drawing/2014/main" id="{008FFE15-080A-C573-81D7-3C57B47139FC}"/>
                  </a:ext>
                </a:extLst>
              </p:cNvPr>
              <p:cNvSpPr txBox="1"/>
              <p:nvPr/>
            </p:nvSpPr>
            <p:spPr>
              <a:xfrm>
                <a:off x="6788222" y="6169955"/>
                <a:ext cx="1988456" cy="307777"/>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it-IT" sz="1400" b="0" i="1" smtClean="0">
                          <a:solidFill>
                            <a:schemeClr val="tx1"/>
                          </a:solidFill>
                          <a:latin typeface="Cambria Math" panose="02040503050406030204" pitchFamily="18" charset="0"/>
                        </a:rPr>
                        <m:t>#</m:t>
                      </m:r>
                      <m:r>
                        <a:rPr lang="it-IT" sz="1400" b="0" i="1" smtClean="0">
                          <a:solidFill>
                            <a:schemeClr val="tx1"/>
                          </a:solidFill>
                          <a:latin typeface="Cambria Math" panose="02040503050406030204" pitchFamily="18" charset="0"/>
                        </a:rPr>
                        <m:t>𝑐𝑜𝑛𝑠𝑡𝑟</m:t>
                      </m:r>
                      <m:r>
                        <a:rPr lang="it-IT" sz="1400" b="0" i="1" smtClean="0">
                          <a:solidFill>
                            <a:schemeClr val="tx1"/>
                          </a:solidFill>
                          <a:latin typeface="Cambria Math" panose="02040503050406030204" pitchFamily="18" charset="0"/>
                        </a:rPr>
                        <m:t> 500−1000</m:t>
                      </m:r>
                      <m:r>
                        <a:rPr lang="it-IT" sz="1400" b="0" i="1" smtClean="0">
                          <a:solidFill>
                            <a:schemeClr val="tx1"/>
                          </a:solidFill>
                          <a:latin typeface="Cambria Math" panose="02040503050406030204" pitchFamily="18" charset="0"/>
                        </a:rPr>
                        <m:t>𝑚</m:t>
                      </m:r>
                    </m:oMath>
                  </m:oMathPara>
                </a14:m>
                <a:endParaRPr lang="it-IT" sz="1400" dirty="0">
                  <a:solidFill>
                    <a:schemeClr val="tx1"/>
                  </a:solidFill>
                </a:endParaRPr>
              </a:p>
            </p:txBody>
          </p:sp>
        </mc:Choice>
        <mc:Fallback>
          <p:sp>
            <p:nvSpPr>
              <p:cNvPr id="12" name="CasellaDiTesto 11">
                <a:extLst>
                  <a:ext uri="{FF2B5EF4-FFF2-40B4-BE49-F238E27FC236}">
                    <a16:creationId xmlns:a16="http://schemas.microsoft.com/office/drawing/2014/main" id="{008FFE15-080A-C573-81D7-3C57B47139FC}"/>
                  </a:ext>
                </a:extLst>
              </p:cNvPr>
              <p:cNvSpPr txBox="1">
                <a:spLocks noRot="1" noChangeAspect="1" noMove="1" noResize="1" noEditPoints="1" noAdjustHandles="1" noChangeArrowheads="1" noChangeShapeType="1" noTextEdit="1"/>
              </p:cNvSpPr>
              <p:nvPr/>
            </p:nvSpPr>
            <p:spPr>
              <a:xfrm>
                <a:off x="6788222" y="6169955"/>
                <a:ext cx="1988456" cy="307777"/>
              </a:xfrm>
              <a:prstGeom prst="rect">
                <a:avLst/>
              </a:prstGeom>
              <a:blipFill>
                <a:blip r:embed="rId9"/>
                <a:stretch>
                  <a:fillRect/>
                </a:stretch>
              </a:blipFill>
            </p:spPr>
            <p:txBody>
              <a:bodyPr/>
              <a:lstStyle/>
              <a:p>
                <a:r>
                  <a:rPr lang="it-IT">
                    <a:noFill/>
                  </a:rPr>
                  <a:t> </a:t>
                </a:r>
              </a:p>
            </p:txBody>
          </p:sp>
        </mc:Fallback>
      </mc:AlternateContent>
      <p:pic>
        <p:nvPicPr>
          <p:cNvPr id="10" name="Immagine 9">
            <a:extLst>
              <a:ext uri="{FF2B5EF4-FFF2-40B4-BE49-F238E27FC236}">
                <a16:creationId xmlns:a16="http://schemas.microsoft.com/office/drawing/2014/main" id="{4FAA6B6E-B47F-FD86-E96C-455F830BF59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358802" y="3679291"/>
            <a:ext cx="2586883" cy="2770602"/>
          </a:xfrm>
          <a:prstGeom prst="rect">
            <a:avLst/>
          </a:prstGeom>
        </p:spPr>
      </p:pic>
      <mc:AlternateContent xmlns:mc="http://schemas.openxmlformats.org/markup-compatibility/2006">
        <mc:Choice xmlns:a14="http://schemas.microsoft.com/office/drawing/2010/main" Requires="a14">
          <p:sp>
            <p:nvSpPr>
              <p:cNvPr id="3" name="CasellaDiTesto 2">
                <a:extLst>
                  <a:ext uri="{FF2B5EF4-FFF2-40B4-BE49-F238E27FC236}">
                    <a16:creationId xmlns:a16="http://schemas.microsoft.com/office/drawing/2014/main" id="{13320BFA-762C-95AD-858F-56C40EDAF568}"/>
                  </a:ext>
                </a:extLst>
              </p:cNvPr>
              <p:cNvSpPr txBox="1"/>
              <p:nvPr/>
            </p:nvSpPr>
            <p:spPr>
              <a:xfrm rot="16200000">
                <a:off x="8378755" y="4790056"/>
                <a:ext cx="1960093" cy="307777"/>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it-IT" sz="1400" b="0" i="1" smtClean="0">
                              <a:solidFill>
                                <a:schemeClr val="tx1"/>
                              </a:solidFill>
                              <a:latin typeface="Cambria Math" panose="02040503050406030204" pitchFamily="18" charset="0"/>
                            </a:rPr>
                          </m:ctrlPr>
                        </m:sSubPr>
                        <m:e>
                          <m:r>
                            <a:rPr lang="it-IT" sz="1400" b="0" i="1" smtClean="0">
                              <a:solidFill>
                                <a:schemeClr val="tx1"/>
                              </a:solidFill>
                              <a:latin typeface="Cambria Math" panose="02040503050406030204" pitchFamily="18" charset="0"/>
                            </a:rPr>
                            <m:t>𝑓</m:t>
                          </m:r>
                        </m:e>
                        <m:sub>
                          <m:r>
                            <a:rPr lang="it-IT" sz="1400" b="0" i="1" smtClean="0">
                              <a:solidFill>
                                <a:schemeClr val="tx1"/>
                              </a:solidFill>
                              <a:latin typeface="Cambria Math" panose="02040503050406030204" pitchFamily="18" charset="0"/>
                            </a:rPr>
                            <m:t>6</m:t>
                          </m:r>
                        </m:sub>
                      </m:sSub>
                      <m:d>
                        <m:dPr>
                          <m:ctrlPr>
                            <a:rPr lang="it-IT" sz="1400" b="0" i="1" smtClean="0">
                              <a:solidFill>
                                <a:schemeClr val="tx1"/>
                              </a:solidFill>
                              <a:latin typeface="Cambria Math" panose="02040503050406030204" pitchFamily="18" charset="0"/>
                            </a:rPr>
                          </m:ctrlPr>
                        </m:dPr>
                        <m:e>
                          <m:r>
                            <a:rPr lang="it-IT" sz="1400" b="0" i="1" smtClean="0">
                              <a:solidFill>
                                <a:schemeClr val="tx1"/>
                              </a:solidFill>
                              <a:latin typeface="Cambria Math" panose="02040503050406030204" pitchFamily="18" charset="0"/>
                            </a:rPr>
                            <m:t>#</m:t>
                          </m:r>
                          <m:r>
                            <a:rPr lang="it-IT" sz="1400" b="0" i="1" smtClean="0">
                              <a:solidFill>
                                <a:schemeClr val="tx1"/>
                              </a:solidFill>
                              <a:latin typeface="Cambria Math" panose="02040503050406030204" pitchFamily="18" charset="0"/>
                            </a:rPr>
                            <m:t>𝑐𝑜𝑛𝑠𝑡𝑟</m:t>
                          </m:r>
                          <m:r>
                            <a:rPr lang="it-IT" sz="1400" b="0" i="1" smtClean="0">
                              <a:solidFill>
                                <a:schemeClr val="tx1"/>
                              </a:solidFill>
                              <a:latin typeface="Cambria Math" panose="02040503050406030204" pitchFamily="18" charset="0"/>
                            </a:rPr>
                            <m:t> 1−2</m:t>
                          </m:r>
                          <m:r>
                            <a:rPr lang="it-IT" sz="1400" b="0" i="1" smtClean="0">
                              <a:solidFill>
                                <a:schemeClr val="tx1"/>
                              </a:solidFill>
                              <a:latin typeface="Cambria Math" panose="02040503050406030204" pitchFamily="18" charset="0"/>
                            </a:rPr>
                            <m:t>𝑘𝑚</m:t>
                          </m:r>
                        </m:e>
                      </m:d>
                    </m:oMath>
                  </m:oMathPara>
                </a14:m>
                <a:endParaRPr lang="it-IT" sz="1400" dirty="0">
                  <a:solidFill>
                    <a:schemeClr val="tx1"/>
                  </a:solidFill>
                </a:endParaRPr>
              </a:p>
            </p:txBody>
          </p:sp>
        </mc:Choice>
        <mc:Fallback>
          <p:sp>
            <p:nvSpPr>
              <p:cNvPr id="3" name="CasellaDiTesto 2">
                <a:extLst>
                  <a:ext uri="{FF2B5EF4-FFF2-40B4-BE49-F238E27FC236}">
                    <a16:creationId xmlns:a16="http://schemas.microsoft.com/office/drawing/2014/main" id="{13320BFA-762C-95AD-858F-56C40EDAF568}"/>
                  </a:ext>
                </a:extLst>
              </p:cNvPr>
              <p:cNvSpPr txBox="1">
                <a:spLocks noRot="1" noChangeAspect="1" noMove="1" noResize="1" noEditPoints="1" noAdjustHandles="1" noChangeArrowheads="1" noChangeShapeType="1" noTextEdit="1"/>
              </p:cNvSpPr>
              <p:nvPr/>
            </p:nvSpPr>
            <p:spPr>
              <a:xfrm rot="16200000">
                <a:off x="8378755" y="4790056"/>
                <a:ext cx="1960093" cy="307777"/>
              </a:xfrm>
              <a:prstGeom prst="rect">
                <a:avLst/>
              </a:prstGeom>
              <a:blipFill>
                <a:blip r:embed="rId11"/>
                <a:stretch>
                  <a:fillRect r="-8000"/>
                </a:stretch>
              </a:blipFill>
            </p:spPr>
            <p:txBody>
              <a:bodyPr/>
              <a:lstStyle/>
              <a:p>
                <a:r>
                  <a:rPr lang="it-IT">
                    <a:noFill/>
                  </a:rPr>
                  <a:t> </a:t>
                </a:r>
              </a:p>
            </p:txBody>
          </p:sp>
        </mc:Fallback>
      </mc:AlternateContent>
      <mc:AlternateContent xmlns:mc="http://schemas.openxmlformats.org/markup-compatibility/2006">
        <mc:Choice xmlns:a14="http://schemas.microsoft.com/office/drawing/2010/main" Requires="a14">
          <p:sp>
            <p:nvSpPr>
              <p:cNvPr id="13" name="CasellaDiTesto 12">
                <a:extLst>
                  <a:ext uri="{FF2B5EF4-FFF2-40B4-BE49-F238E27FC236}">
                    <a16:creationId xmlns:a16="http://schemas.microsoft.com/office/drawing/2014/main" id="{D03E809F-D354-63CF-6FBC-A460AF0A137A}"/>
                  </a:ext>
                </a:extLst>
              </p:cNvPr>
              <p:cNvSpPr txBox="1"/>
              <p:nvPr/>
            </p:nvSpPr>
            <p:spPr>
              <a:xfrm>
                <a:off x="9949497" y="6186187"/>
                <a:ext cx="1767840" cy="307777"/>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it-IT" sz="1400" b="0" i="1" smtClean="0">
                          <a:solidFill>
                            <a:schemeClr val="tx1"/>
                          </a:solidFill>
                          <a:latin typeface="Cambria Math" panose="02040503050406030204" pitchFamily="18" charset="0"/>
                        </a:rPr>
                        <m:t>#</m:t>
                      </m:r>
                      <m:r>
                        <a:rPr lang="it-IT" sz="1400" b="0" i="1" smtClean="0">
                          <a:solidFill>
                            <a:schemeClr val="tx1"/>
                          </a:solidFill>
                          <a:latin typeface="Cambria Math" panose="02040503050406030204" pitchFamily="18" charset="0"/>
                        </a:rPr>
                        <m:t>𝑐𝑜𝑛𝑠𝑡𝑟</m:t>
                      </m:r>
                      <m:r>
                        <a:rPr lang="it-IT" sz="1400" b="0" i="1" smtClean="0">
                          <a:solidFill>
                            <a:schemeClr val="tx1"/>
                          </a:solidFill>
                          <a:latin typeface="Cambria Math" panose="02040503050406030204" pitchFamily="18" charset="0"/>
                        </a:rPr>
                        <m:t> 1−2</m:t>
                      </m:r>
                      <m:r>
                        <a:rPr lang="it-IT" sz="1400" b="0" i="1" smtClean="0">
                          <a:solidFill>
                            <a:schemeClr val="tx1"/>
                          </a:solidFill>
                          <a:latin typeface="Cambria Math" panose="02040503050406030204" pitchFamily="18" charset="0"/>
                        </a:rPr>
                        <m:t>𝑘𝑚</m:t>
                      </m:r>
                    </m:oMath>
                  </m:oMathPara>
                </a14:m>
                <a:endParaRPr lang="it-IT" sz="1400" dirty="0">
                  <a:solidFill>
                    <a:schemeClr val="tx1"/>
                  </a:solidFill>
                </a:endParaRPr>
              </a:p>
            </p:txBody>
          </p:sp>
        </mc:Choice>
        <mc:Fallback>
          <p:sp>
            <p:nvSpPr>
              <p:cNvPr id="13" name="CasellaDiTesto 12">
                <a:extLst>
                  <a:ext uri="{FF2B5EF4-FFF2-40B4-BE49-F238E27FC236}">
                    <a16:creationId xmlns:a16="http://schemas.microsoft.com/office/drawing/2014/main" id="{D03E809F-D354-63CF-6FBC-A460AF0A137A}"/>
                  </a:ext>
                </a:extLst>
              </p:cNvPr>
              <p:cNvSpPr txBox="1">
                <a:spLocks noRot="1" noChangeAspect="1" noMove="1" noResize="1" noEditPoints="1" noAdjustHandles="1" noChangeArrowheads="1" noChangeShapeType="1" noTextEdit="1"/>
              </p:cNvSpPr>
              <p:nvPr/>
            </p:nvSpPr>
            <p:spPr>
              <a:xfrm>
                <a:off x="9949497" y="6186187"/>
                <a:ext cx="1767840" cy="307777"/>
              </a:xfrm>
              <a:prstGeom prst="rect">
                <a:avLst/>
              </a:prstGeom>
              <a:blipFill>
                <a:blip r:embed="rId12"/>
                <a:stretch>
                  <a:fillRect/>
                </a:stretch>
              </a:blipFill>
            </p:spPr>
            <p:txBody>
              <a:bodyPr/>
              <a:lstStyle/>
              <a:p>
                <a:r>
                  <a:rPr lang="it-IT">
                    <a:noFill/>
                  </a:rPr>
                  <a:t> </a:t>
                </a:r>
              </a:p>
            </p:txBody>
          </p:sp>
        </mc:Fallback>
      </mc:AlternateContent>
      <mc:AlternateContent xmlns:mc="http://schemas.openxmlformats.org/markup-compatibility/2006">
        <mc:Choice xmlns:a14="http://schemas.microsoft.com/office/drawing/2010/main" Requires="a14">
          <p:sp>
            <p:nvSpPr>
              <p:cNvPr id="15" name="CasellaDiTesto 14">
                <a:extLst>
                  <a:ext uri="{FF2B5EF4-FFF2-40B4-BE49-F238E27FC236}">
                    <a16:creationId xmlns:a16="http://schemas.microsoft.com/office/drawing/2014/main" id="{C08B14AE-4FC2-6D93-8975-8D27609093BF}"/>
                  </a:ext>
                </a:extLst>
              </p:cNvPr>
              <p:cNvSpPr txBox="1"/>
              <p:nvPr/>
            </p:nvSpPr>
            <p:spPr>
              <a:xfrm>
                <a:off x="3495610" y="3316934"/>
                <a:ext cx="3771179" cy="415627"/>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it-IT" b="0" i="1" smtClean="0">
                          <a:solidFill>
                            <a:schemeClr val="tx1"/>
                          </a:solidFill>
                          <a:latin typeface="Cambria Math" panose="02040503050406030204" pitchFamily="18" charset="0"/>
                        </a:rPr>
                        <m:t>𝑅𝑒𝑠𝑢𝑙𝑡𝑠</m:t>
                      </m:r>
                      <m:r>
                        <a:rPr lang="it-IT" b="0" i="1" smtClean="0">
                          <a:solidFill>
                            <a:schemeClr val="tx1"/>
                          </a:solidFill>
                          <a:latin typeface="Cambria Math" panose="02040503050406030204" pitchFamily="18" charset="0"/>
                        </a:rPr>
                        <m:t>: </m:t>
                      </m:r>
                      <m:sSubSup>
                        <m:sSubSupPr>
                          <m:ctrlPr>
                            <a:rPr lang="it-IT" i="1" smtClean="0">
                              <a:solidFill>
                                <a:schemeClr val="tx1"/>
                              </a:solidFill>
                              <a:latin typeface="Cambria Math" panose="02040503050406030204" pitchFamily="18" charset="0"/>
                            </a:rPr>
                          </m:ctrlPr>
                        </m:sSubSupPr>
                        <m:e>
                          <m:r>
                            <a:rPr lang="it-IT" b="0" i="1" smtClean="0">
                              <a:solidFill>
                                <a:schemeClr val="tx1"/>
                              </a:solidFill>
                              <a:latin typeface="Cambria Math" panose="02040503050406030204" pitchFamily="18" charset="0"/>
                            </a:rPr>
                            <m:t>𝑅</m:t>
                          </m:r>
                        </m:e>
                        <m:sub>
                          <m:r>
                            <a:rPr lang="it-IT" b="0" i="1" smtClean="0">
                              <a:solidFill>
                                <a:schemeClr val="tx1"/>
                              </a:solidFill>
                              <a:latin typeface="Cambria Math" panose="02040503050406030204" pitchFamily="18" charset="0"/>
                            </a:rPr>
                            <m:t>𝑎𝑑𝑗</m:t>
                          </m:r>
                        </m:sub>
                        <m:sup>
                          <m:r>
                            <a:rPr lang="it-IT" b="0" i="1" smtClean="0">
                              <a:solidFill>
                                <a:schemeClr val="tx1"/>
                              </a:solidFill>
                              <a:latin typeface="Cambria Math" panose="02040503050406030204" pitchFamily="18" charset="0"/>
                            </a:rPr>
                            <m:t>2</m:t>
                          </m:r>
                        </m:sup>
                      </m:sSubSup>
                      <m:r>
                        <a:rPr lang="it-IT" i="1" smtClean="0">
                          <a:solidFill>
                            <a:schemeClr val="tx1"/>
                          </a:solidFill>
                          <a:latin typeface="Cambria Math" panose="02040503050406030204" pitchFamily="18" charset="0"/>
                          <a:ea typeface="Cambria Math" panose="02040503050406030204" pitchFamily="18" charset="0"/>
                        </a:rPr>
                        <m:t>≅</m:t>
                      </m:r>
                      <m:r>
                        <a:rPr lang="it-IT" b="0" i="1" smtClean="0">
                          <a:solidFill>
                            <a:schemeClr val="tx1"/>
                          </a:solidFill>
                          <a:latin typeface="Cambria Math" panose="02040503050406030204" pitchFamily="18" charset="0"/>
                          <a:ea typeface="Cambria Math" panose="02040503050406030204" pitchFamily="18" charset="0"/>
                        </a:rPr>
                        <m:t>0.85 ,</m:t>
                      </m:r>
                      <m:sSub>
                        <m:sSubPr>
                          <m:ctrlPr>
                            <a:rPr lang="it-IT" i="1">
                              <a:solidFill>
                                <a:schemeClr val="tx1"/>
                              </a:solidFill>
                              <a:latin typeface="Cambria Math" panose="02040503050406030204" pitchFamily="18" charset="0"/>
                            </a:rPr>
                          </m:ctrlPr>
                        </m:sSubPr>
                        <m:e>
                          <m:r>
                            <a:rPr lang="it-IT" i="1">
                              <a:solidFill>
                                <a:schemeClr val="tx1"/>
                              </a:solidFill>
                              <a:latin typeface="Cambria Math" panose="02040503050406030204" pitchFamily="18" charset="0"/>
                            </a:rPr>
                            <m:t> </m:t>
                          </m:r>
                          <m:r>
                            <m:rPr>
                              <m:sty m:val="p"/>
                            </m:rPr>
                            <a:rPr lang="el-GR" i="1">
                              <a:solidFill>
                                <a:schemeClr val="tx1"/>
                              </a:solidFill>
                              <a:latin typeface="Cambria Math" panose="02040503050406030204" pitchFamily="18" charset="0"/>
                            </a:rPr>
                            <m:t>β</m:t>
                          </m:r>
                        </m:e>
                        <m:sub>
                          <m:r>
                            <a:rPr lang="it-IT" i="1">
                              <a:solidFill>
                                <a:schemeClr val="tx1"/>
                              </a:solidFill>
                              <a:latin typeface="Cambria Math" panose="02040503050406030204" pitchFamily="18" charset="0"/>
                            </a:rPr>
                            <m:t>𝐺𝐵</m:t>
                          </m:r>
                        </m:sub>
                      </m:sSub>
                      <m:r>
                        <a:rPr lang="it-IT" b="0" i="1" smtClean="0">
                          <a:solidFill>
                            <a:schemeClr val="tx1"/>
                          </a:solidFill>
                          <a:latin typeface="Cambria Math" panose="02040503050406030204" pitchFamily="18" charset="0"/>
                        </a:rPr>
                        <m:t>=−0.74</m:t>
                      </m:r>
                    </m:oMath>
                  </m:oMathPara>
                </a14:m>
                <a:endParaRPr lang="it-IT" dirty="0">
                  <a:solidFill>
                    <a:schemeClr val="tx1"/>
                  </a:solidFill>
                </a:endParaRPr>
              </a:p>
            </p:txBody>
          </p:sp>
        </mc:Choice>
        <mc:Fallback>
          <p:sp>
            <p:nvSpPr>
              <p:cNvPr id="15" name="CasellaDiTesto 14">
                <a:extLst>
                  <a:ext uri="{FF2B5EF4-FFF2-40B4-BE49-F238E27FC236}">
                    <a16:creationId xmlns:a16="http://schemas.microsoft.com/office/drawing/2014/main" id="{C08B14AE-4FC2-6D93-8975-8D27609093BF}"/>
                  </a:ext>
                </a:extLst>
              </p:cNvPr>
              <p:cNvSpPr txBox="1">
                <a:spLocks noRot="1" noChangeAspect="1" noMove="1" noResize="1" noEditPoints="1" noAdjustHandles="1" noChangeArrowheads="1" noChangeShapeType="1" noTextEdit="1"/>
              </p:cNvSpPr>
              <p:nvPr/>
            </p:nvSpPr>
            <p:spPr>
              <a:xfrm>
                <a:off x="3495610" y="3316934"/>
                <a:ext cx="3771179" cy="415627"/>
              </a:xfrm>
              <a:prstGeom prst="rect">
                <a:avLst/>
              </a:prstGeom>
              <a:blipFill>
                <a:blip r:embed="rId13"/>
                <a:stretch>
                  <a:fillRect b="-8824"/>
                </a:stretch>
              </a:blipFill>
            </p:spPr>
            <p:txBody>
              <a:bodyPr/>
              <a:lstStyle/>
              <a:p>
                <a:r>
                  <a:rPr lang="it-IT">
                    <a:noFill/>
                  </a:rPr>
                  <a:t> </a:t>
                </a:r>
              </a:p>
            </p:txBody>
          </p:sp>
        </mc:Fallback>
      </mc:AlternateContent>
    </p:spTree>
    <p:extLst>
      <p:ext uri="{BB962C8B-B14F-4D97-AF65-F5344CB8AC3E}">
        <p14:creationId xmlns:p14="http://schemas.microsoft.com/office/powerpoint/2010/main" val="166753003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Rettangolo 3">
            <a:extLst>
              <a:ext uri="{FF2B5EF4-FFF2-40B4-BE49-F238E27FC236}">
                <a16:creationId xmlns:a16="http://schemas.microsoft.com/office/drawing/2014/main" id="{3167FA80-713D-68D4-4DAB-101DDC98811F}"/>
              </a:ext>
            </a:extLst>
          </p:cNvPr>
          <p:cNvSpPr/>
          <p:nvPr/>
        </p:nvSpPr>
        <p:spPr>
          <a:xfrm>
            <a:off x="1" y="1"/>
            <a:ext cx="12191999" cy="6858000"/>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 name="Ovale 2">
            <a:extLst>
              <a:ext uri="{FF2B5EF4-FFF2-40B4-BE49-F238E27FC236}">
                <a16:creationId xmlns:a16="http://schemas.microsoft.com/office/drawing/2014/main" id="{C7BCC546-602C-DD17-46DE-7F9E4E656986}"/>
              </a:ext>
            </a:extLst>
          </p:cNvPr>
          <p:cNvSpPr/>
          <p:nvPr/>
        </p:nvSpPr>
        <p:spPr>
          <a:xfrm>
            <a:off x="4168875" y="1501875"/>
            <a:ext cx="3854245" cy="3854245"/>
          </a:xfrm>
          <a:prstGeom prst="ellipse">
            <a:avLst/>
          </a:prstGeom>
          <a:solidFill>
            <a:schemeClr val="bg1"/>
          </a:solidFill>
          <a:ln w="7620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 name="Titolo 1">
            <a:extLst>
              <a:ext uri="{FF2B5EF4-FFF2-40B4-BE49-F238E27FC236}">
                <a16:creationId xmlns:a16="http://schemas.microsoft.com/office/drawing/2014/main" id="{8BC1B8B1-E948-2E39-A339-A97FE7210497}"/>
              </a:ext>
            </a:extLst>
          </p:cNvPr>
          <p:cNvSpPr>
            <a:spLocks noGrp="1"/>
          </p:cNvSpPr>
          <p:nvPr>
            <p:ph type="title"/>
          </p:nvPr>
        </p:nvSpPr>
        <p:spPr>
          <a:xfrm>
            <a:off x="4423321" y="2766215"/>
            <a:ext cx="3345351" cy="1325563"/>
          </a:xfrm>
        </p:spPr>
        <p:txBody>
          <a:bodyPr>
            <a:normAutofit/>
          </a:bodyPr>
          <a:lstStyle/>
          <a:p>
            <a:pPr algn="ctr"/>
            <a:r>
              <a:rPr lang="it-IT" dirty="0" err="1">
                <a:solidFill>
                  <a:schemeClr val="accent1">
                    <a:lumMod val="75000"/>
                  </a:schemeClr>
                </a:solidFill>
              </a:rPr>
              <a:t>Conclusions</a:t>
            </a:r>
            <a:endParaRPr lang="it-IT" sz="4400" dirty="0">
              <a:solidFill>
                <a:schemeClr val="accent1">
                  <a:lumMod val="75000"/>
                </a:schemeClr>
              </a:solidFill>
            </a:endParaRPr>
          </a:p>
        </p:txBody>
      </p:sp>
    </p:spTree>
    <p:extLst>
      <p:ext uri="{BB962C8B-B14F-4D97-AF65-F5344CB8AC3E}">
        <p14:creationId xmlns:p14="http://schemas.microsoft.com/office/powerpoint/2010/main" val="29003047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tangolo 1">
            <a:extLst>
              <a:ext uri="{FF2B5EF4-FFF2-40B4-BE49-F238E27FC236}">
                <a16:creationId xmlns:a16="http://schemas.microsoft.com/office/drawing/2014/main" id="{763E49E6-9BA2-0AE4-7552-A5ABDECFDEFD}"/>
              </a:ext>
            </a:extLst>
          </p:cNvPr>
          <p:cNvSpPr/>
          <p:nvPr/>
        </p:nvSpPr>
        <p:spPr>
          <a:xfrm>
            <a:off x="-1" y="0"/>
            <a:ext cx="3204439" cy="6858000"/>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8" name="CasellaDiTesto 7">
            <a:extLst>
              <a:ext uri="{FF2B5EF4-FFF2-40B4-BE49-F238E27FC236}">
                <a16:creationId xmlns:a16="http://schemas.microsoft.com/office/drawing/2014/main" id="{7DCFD5CF-D6CF-A694-937A-61895C86F746}"/>
              </a:ext>
            </a:extLst>
          </p:cNvPr>
          <p:cNvSpPr txBox="1"/>
          <p:nvPr/>
        </p:nvSpPr>
        <p:spPr>
          <a:xfrm>
            <a:off x="-1" y="983452"/>
            <a:ext cx="3204439" cy="707886"/>
          </a:xfrm>
          <a:prstGeom prst="rect">
            <a:avLst/>
          </a:prstGeom>
          <a:noFill/>
        </p:spPr>
        <p:txBody>
          <a:bodyPr wrap="square" rtlCol="0">
            <a:spAutoFit/>
          </a:bodyPr>
          <a:lstStyle/>
          <a:p>
            <a:pPr algn="ctr"/>
            <a:r>
              <a:rPr lang="it-IT" sz="4000" dirty="0" err="1">
                <a:solidFill>
                  <a:schemeClr val="bg1"/>
                </a:solidFill>
              </a:rPr>
              <a:t>Conclusions</a:t>
            </a:r>
            <a:endParaRPr lang="it-IT" sz="4000" dirty="0">
              <a:solidFill>
                <a:schemeClr val="bg1"/>
              </a:solidFill>
            </a:endParaRPr>
          </a:p>
        </p:txBody>
      </p:sp>
      <p:sp>
        <p:nvSpPr>
          <p:cNvPr id="9" name="CasellaDiTesto 8">
            <a:extLst>
              <a:ext uri="{FF2B5EF4-FFF2-40B4-BE49-F238E27FC236}">
                <a16:creationId xmlns:a16="http://schemas.microsoft.com/office/drawing/2014/main" id="{7788D7CC-7F21-5F35-FAE3-610EF20E9187}"/>
              </a:ext>
            </a:extLst>
          </p:cNvPr>
          <p:cNvSpPr txBox="1"/>
          <p:nvPr/>
        </p:nvSpPr>
        <p:spPr>
          <a:xfrm>
            <a:off x="4413811" y="5465601"/>
            <a:ext cx="6447099" cy="1200329"/>
          </a:xfrm>
          <a:prstGeom prst="rect">
            <a:avLst/>
          </a:prstGeom>
          <a:noFill/>
        </p:spPr>
        <p:txBody>
          <a:bodyPr wrap="square" rtlCol="0">
            <a:spAutoFit/>
          </a:bodyPr>
          <a:lstStyle/>
          <a:p>
            <a:pPr marL="285750" indent="-285750">
              <a:buFont typeface="Arial" panose="020B0604020202020204" pitchFamily="34" charset="0"/>
              <a:buChar char="•"/>
            </a:pPr>
            <a:r>
              <a:rPr lang="it-IT" dirty="0" err="1"/>
              <a:t>Collect</a:t>
            </a:r>
            <a:r>
              <a:rPr lang="it-IT" dirty="0"/>
              <a:t> </a:t>
            </a:r>
            <a:r>
              <a:rPr lang="it-IT" dirty="0" err="1"/>
              <a:t>located</a:t>
            </a:r>
            <a:r>
              <a:rPr lang="it-IT" dirty="0"/>
              <a:t> </a:t>
            </a:r>
            <a:r>
              <a:rPr lang="it-IT" dirty="0" err="1"/>
              <a:t>rents</a:t>
            </a:r>
            <a:r>
              <a:rPr lang="it-IT" dirty="0"/>
              <a:t> and </a:t>
            </a:r>
            <a:r>
              <a:rPr lang="it-IT" dirty="0" err="1"/>
              <a:t>evictions</a:t>
            </a:r>
            <a:endParaRPr lang="it-IT" dirty="0"/>
          </a:p>
          <a:p>
            <a:pPr marL="285750" indent="-285750">
              <a:buFont typeface="Arial" panose="020B0604020202020204" pitchFamily="34" charset="0"/>
              <a:buChar char="•"/>
            </a:pPr>
            <a:r>
              <a:rPr lang="it-IT" dirty="0"/>
              <a:t>Study the </a:t>
            </a:r>
            <a:r>
              <a:rPr lang="it-IT" dirty="0" err="1"/>
              <a:t>effect</a:t>
            </a:r>
            <a:r>
              <a:rPr lang="it-IT" dirty="0"/>
              <a:t> of </a:t>
            </a:r>
            <a:r>
              <a:rPr lang="it-IT" dirty="0" err="1"/>
              <a:t>constructions</a:t>
            </a:r>
            <a:r>
              <a:rPr lang="it-IT" dirty="0"/>
              <a:t> </a:t>
            </a:r>
            <a:r>
              <a:rPr lang="it-IT" dirty="0" err="1"/>
              <a:t>as</a:t>
            </a:r>
            <a:r>
              <a:rPr lang="it-IT" dirty="0"/>
              <a:t> </a:t>
            </a:r>
            <a:r>
              <a:rPr lang="it-IT" dirty="0" err="1"/>
              <a:t>function</a:t>
            </a:r>
            <a:r>
              <a:rPr lang="it-IT" dirty="0"/>
              <a:t> of time</a:t>
            </a:r>
          </a:p>
          <a:p>
            <a:pPr marL="285750" indent="-285750">
              <a:buFont typeface="Arial" panose="020B0604020202020204" pitchFamily="34" charset="0"/>
              <a:buChar char="•"/>
            </a:pPr>
            <a:r>
              <a:rPr lang="it-IT" dirty="0"/>
              <a:t>Separate the </a:t>
            </a:r>
            <a:r>
              <a:rPr lang="it-IT" dirty="0" err="1"/>
              <a:t>effect</a:t>
            </a:r>
            <a:r>
              <a:rPr lang="it-IT" dirty="0"/>
              <a:t> of </a:t>
            </a:r>
            <a:r>
              <a:rPr lang="it-IT" dirty="0" err="1"/>
              <a:t>different</a:t>
            </a:r>
            <a:r>
              <a:rPr lang="it-IT" dirty="0"/>
              <a:t> </a:t>
            </a:r>
            <a:r>
              <a:rPr lang="it-IT" dirty="0" err="1"/>
              <a:t>types</a:t>
            </a:r>
            <a:r>
              <a:rPr lang="it-IT" dirty="0"/>
              <a:t> of </a:t>
            </a:r>
            <a:r>
              <a:rPr lang="it-IT" dirty="0" err="1"/>
              <a:t>constructions</a:t>
            </a:r>
            <a:r>
              <a:rPr lang="it-IT" dirty="0"/>
              <a:t> (</a:t>
            </a:r>
            <a:r>
              <a:rPr lang="it-IT" dirty="0" err="1"/>
              <a:t>affordable</a:t>
            </a:r>
            <a:r>
              <a:rPr lang="it-IT" dirty="0"/>
              <a:t> and </a:t>
            </a:r>
            <a:r>
              <a:rPr lang="it-IT" dirty="0" err="1"/>
              <a:t>not</a:t>
            </a:r>
            <a:r>
              <a:rPr lang="it-IT" dirty="0"/>
              <a:t> </a:t>
            </a:r>
            <a:r>
              <a:rPr lang="it-IT" dirty="0" err="1"/>
              <a:t>affordable</a:t>
            </a:r>
            <a:r>
              <a:rPr lang="it-IT" dirty="0"/>
              <a:t>) </a:t>
            </a:r>
          </a:p>
        </p:txBody>
      </p:sp>
      <p:sp>
        <p:nvSpPr>
          <p:cNvPr id="3" name="CasellaDiTesto 2">
            <a:extLst>
              <a:ext uri="{FF2B5EF4-FFF2-40B4-BE49-F238E27FC236}">
                <a16:creationId xmlns:a16="http://schemas.microsoft.com/office/drawing/2014/main" id="{24E3E5F2-E655-D53B-FBD1-C49B4B6BEEF7}"/>
              </a:ext>
            </a:extLst>
          </p:cNvPr>
          <p:cNvSpPr txBox="1"/>
          <p:nvPr/>
        </p:nvSpPr>
        <p:spPr>
          <a:xfrm>
            <a:off x="-2" y="3726663"/>
            <a:ext cx="3204439" cy="1938992"/>
          </a:xfrm>
          <a:prstGeom prst="rect">
            <a:avLst/>
          </a:prstGeom>
          <a:noFill/>
        </p:spPr>
        <p:txBody>
          <a:bodyPr wrap="square" rtlCol="0">
            <a:spAutoFit/>
          </a:bodyPr>
          <a:lstStyle/>
          <a:p>
            <a:pPr algn="ctr"/>
            <a:r>
              <a:rPr lang="it-IT" sz="4000" dirty="0" err="1">
                <a:solidFill>
                  <a:schemeClr val="bg1"/>
                </a:solidFill>
              </a:rPr>
              <a:t>Improvements</a:t>
            </a:r>
            <a:endParaRPr lang="it-IT" sz="4000" dirty="0">
              <a:solidFill>
                <a:schemeClr val="bg1"/>
              </a:solidFill>
            </a:endParaRPr>
          </a:p>
          <a:p>
            <a:pPr algn="ctr"/>
            <a:r>
              <a:rPr lang="it-IT" sz="4000" dirty="0">
                <a:solidFill>
                  <a:schemeClr val="bg1"/>
                </a:solidFill>
              </a:rPr>
              <a:t>&amp;</a:t>
            </a:r>
          </a:p>
          <a:p>
            <a:pPr algn="ctr"/>
            <a:r>
              <a:rPr lang="it-IT" sz="4000" dirty="0" err="1">
                <a:solidFill>
                  <a:schemeClr val="bg1"/>
                </a:solidFill>
              </a:rPr>
              <a:t>Ideas</a:t>
            </a:r>
            <a:endParaRPr lang="it-IT" sz="4000" dirty="0">
              <a:solidFill>
                <a:schemeClr val="bg1"/>
              </a:solidFill>
            </a:endParaRPr>
          </a:p>
        </p:txBody>
      </p:sp>
      <p:sp>
        <p:nvSpPr>
          <p:cNvPr id="6" name="CasellaDiTesto 5">
            <a:extLst>
              <a:ext uri="{FF2B5EF4-FFF2-40B4-BE49-F238E27FC236}">
                <a16:creationId xmlns:a16="http://schemas.microsoft.com/office/drawing/2014/main" id="{A075CEB5-A021-2EFB-3FB5-8859AFC8FC0A}"/>
              </a:ext>
            </a:extLst>
          </p:cNvPr>
          <p:cNvSpPr txBox="1"/>
          <p:nvPr/>
        </p:nvSpPr>
        <p:spPr>
          <a:xfrm>
            <a:off x="3534850" y="591619"/>
            <a:ext cx="8342517" cy="5078313"/>
          </a:xfrm>
          <a:prstGeom prst="rect">
            <a:avLst/>
          </a:prstGeom>
          <a:noFill/>
        </p:spPr>
        <p:txBody>
          <a:bodyPr wrap="square" rtlCol="0">
            <a:spAutoFit/>
          </a:bodyPr>
          <a:lstStyle/>
          <a:p>
            <a:pPr marL="285750" indent="-285750">
              <a:buFont typeface="Arial" panose="020B0604020202020204" pitchFamily="34" charset="0"/>
              <a:buChar char="•"/>
            </a:pPr>
            <a:r>
              <a:rPr lang="en-US" b="1" dirty="0">
                <a:solidFill>
                  <a:srgbClr val="000000"/>
                </a:solidFill>
              </a:rPr>
              <a:t>R</a:t>
            </a:r>
            <a:r>
              <a:rPr lang="en-US" sz="1800" b="1" i="0" u="none" strike="noStrike" dirty="0">
                <a:solidFill>
                  <a:srgbClr val="000000"/>
                </a:solidFill>
                <a:effectLst/>
              </a:rPr>
              <a:t>ent prices and evictions are not equivalent</a:t>
            </a:r>
            <a:r>
              <a:rPr lang="en-US" sz="1800" b="0" i="0" u="none" strike="noStrike" dirty="0">
                <a:solidFill>
                  <a:srgbClr val="000000"/>
                </a:solidFill>
                <a:effectLst/>
              </a:rPr>
              <a:t> measures of gentrification</a:t>
            </a:r>
          </a:p>
          <a:p>
            <a:pPr marL="285750" indent="-285750">
              <a:buFont typeface="Arial" panose="020B0604020202020204" pitchFamily="34" charset="0"/>
              <a:buChar char="•"/>
            </a:pPr>
            <a:r>
              <a:rPr lang="en-US" dirty="0">
                <a:solidFill>
                  <a:srgbClr val="000000"/>
                </a:solidFill>
              </a:rPr>
              <a:t>T</a:t>
            </a:r>
            <a:r>
              <a:rPr lang="en-US" sz="1800" b="0" i="0" u="none" strike="noStrike" dirty="0">
                <a:solidFill>
                  <a:srgbClr val="000000"/>
                </a:solidFill>
                <a:effectLst/>
              </a:rPr>
              <a:t>he </a:t>
            </a:r>
            <a:r>
              <a:rPr lang="en-US" sz="1800" b="1" i="0" u="none" strike="noStrike" dirty="0">
                <a:solidFill>
                  <a:srgbClr val="000000"/>
                </a:solidFill>
                <a:effectLst/>
              </a:rPr>
              <a:t>impact of new constructions on eviction </a:t>
            </a:r>
            <a:r>
              <a:rPr lang="en-US" sz="1800" b="0" i="0" u="none" strike="noStrike" dirty="0">
                <a:solidFill>
                  <a:srgbClr val="000000"/>
                </a:solidFill>
                <a:effectLst/>
              </a:rPr>
              <a:t>notices results </a:t>
            </a:r>
            <a:r>
              <a:rPr lang="en-US" sz="1800" b="1" i="0" u="none" strike="noStrike" dirty="0">
                <a:solidFill>
                  <a:srgbClr val="000000"/>
                </a:solidFill>
                <a:effectLst/>
              </a:rPr>
              <a:t>negligible</a:t>
            </a:r>
            <a:r>
              <a:rPr lang="en-US" dirty="0">
                <a:solidFill>
                  <a:srgbClr val="000000"/>
                </a:solidFill>
              </a:rPr>
              <a:t> (at neighborhood level)</a:t>
            </a:r>
          </a:p>
          <a:p>
            <a:pPr marL="285750" indent="-285750">
              <a:buFont typeface="Arial" panose="020B0604020202020204" pitchFamily="34" charset="0"/>
              <a:buChar char="•"/>
            </a:pPr>
            <a:r>
              <a:rPr lang="en-US" dirty="0">
                <a:solidFill>
                  <a:srgbClr val="000000"/>
                </a:solidFill>
              </a:rPr>
              <a:t>N</a:t>
            </a:r>
            <a:r>
              <a:rPr lang="en-US" sz="1800" b="0" i="0" u="none" strike="noStrike" dirty="0">
                <a:solidFill>
                  <a:srgbClr val="000000"/>
                </a:solidFill>
                <a:effectLst/>
              </a:rPr>
              <a:t>ew constructions appear affecting the rent prices: </a:t>
            </a:r>
            <a:r>
              <a:rPr lang="en-US" sz="1800" b="1" i="0" u="none" strike="noStrike" dirty="0">
                <a:solidFill>
                  <a:srgbClr val="000000"/>
                </a:solidFill>
                <a:effectLst/>
              </a:rPr>
              <a:t>building new house units make lower rent prices</a:t>
            </a:r>
          </a:p>
          <a:p>
            <a:pPr marL="285750" indent="-285750">
              <a:buFont typeface="Arial" panose="020B0604020202020204" pitchFamily="34" charset="0"/>
              <a:buChar char="•"/>
            </a:pPr>
            <a:r>
              <a:rPr lang="en-US" dirty="0">
                <a:solidFill>
                  <a:srgbClr val="000000"/>
                </a:solidFill>
              </a:rPr>
              <a:t>Google bus stops have a negative impact on prices. Since Google bus stops are located where companies have high concentration of employees, we can conclude that </a:t>
            </a:r>
            <a:r>
              <a:rPr lang="en-US" b="1" dirty="0">
                <a:solidFill>
                  <a:srgbClr val="000000"/>
                </a:solidFill>
              </a:rPr>
              <a:t>t</a:t>
            </a:r>
            <a:r>
              <a:rPr lang="en-US" sz="1800" b="1" i="0" u="none" strike="noStrike" dirty="0">
                <a:solidFill>
                  <a:srgbClr val="000000"/>
                </a:solidFill>
                <a:effectLst/>
              </a:rPr>
              <a:t>ech workers are one of the driving factors of the rent prices increment and </a:t>
            </a:r>
            <a:r>
              <a:rPr lang="en-US" sz="1800" i="0" u="none" strike="noStrike" dirty="0">
                <a:solidFill>
                  <a:srgbClr val="000000"/>
                </a:solidFill>
                <a:effectLst/>
              </a:rPr>
              <a:t>ultimately</a:t>
            </a:r>
            <a:r>
              <a:rPr lang="en-US" sz="1800" b="1" i="0" u="none" strike="noStrike" dirty="0">
                <a:solidFill>
                  <a:srgbClr val="000000"/>
                </a:solidFill>
                <a:effectLst/>
              </a:rPr>
              <a:t>, gentrification.</a:t>
            </a:r>
            <a:endParaRPr lang="en-US" b="1" dirty="0">
              <a:solidFill>
                <a:srgbClr val="000000"/>
              </a:solidFill>
            </a:endParaRPr>
          </a:p>
          <a:p>
            <a:pPr marL="285750" indent="-285750">
              <a:buFont typeface="Arial" panose="020B0604020202020204" pitchFamily="34" charset="0"/>
              <a:buChar char="•"/>
            </a:pPr>
            <a:endParaRPr lang="en-US" sz="1800" b="1" i="0" u="none" strike="noStrike" dirty="0">
              <a:solidFill>
                <a:srgbClr val="000000"/>
              </a:solidFill>
              <a:effectLst/>
            </a:endParaRPr>
          </a:p>
          <a:p>
            <a:pPr marL="285750" indent="-285750">
              <a:buFont typeface="Arial" panose="020B0604020202020204" pitchFamily="34" charset="0"/>
              <a:buChar char="•"/>
            </a:pPr>
            <a:endParaRPr lang="en-US" sz="1800" b="1" i="0" u="none" strike="noStrike" dirty="0">
              <a:solidFill>
                <a:srgbClr val="000000"/>
              </a:solidFill>
              <a:effectLst/>
            </a:endParaRPr>
          </a:p>
          <a:p>
            <a:pPr marL="285750" indent="-285750">
              <a:buFont typeface="Arial" panose="020B0604020202020204" pitchFamily="34" charset="0"/>
              <a:buChar char="•"/>
            </a:pPr>
            <a:r>
              <a:rPr lang="en-US" sz="1800" b="0" i="0" u="none" strike="noStrike" dirty="0">
                <a:solidFill>
                  <a:srgbClr val="000000"/>
                </a:solidFill>
                <a:effectLst/>
              </a:rPr>
              <a:t>policy for tackling the gentrification and displacement phenomena is to encourage the construction of new house units in the city.</a:t>
            </a:r>
            <a:endParaRPr lang="en-US" dirty="0">
              <a:solidFill>
                <a:srgbClr val="000000"/>
              </a:solidFill>
            </a:endParaRPr>
          </a:p>
          <a:p>
            <a:pPr algn="just" rtl="0">
              <a:spcBef>
                <a:spcPts val="0"/>
              </a:spcBef>
              <a:spcAft>
                <a:spcPts val="0"/>
              </a:spcAft>
            </a:pPr>
            <a:r>
              <a:rPr lang="en-US" sz="1800" b="0" i="0" u="none" strike="noStrike" dirty="0">
                <a:solidFill>
                  <a:srgbClr val="000000"/>
                </a:solidFill>
                <a:effectLst/>
              </a:rPr>
              <a:t>the increase of the prices due to the bus stops is actually driven in principle by the high concentration of tech workers in the area. This result suggests that tech workers are one of the driving factors of the rent prices increment and ultimately, gentrification.</a:t>
            </a:r>
            <a:endParaRPr lang="en-US" b="0" dirty="0">
              <a:effectLst/>
            </a:endParaRPr>
          </a:p>
          <a:p>
            <a:br>
              <a:rPr lang="en-US" dirty="0"/>
            </a:br>
            <a:endParaRPr lang="it-IT" dirty="0"/>
          </a:p>
        </p:txBody>
      </p:sp>
    </p:spTree>
    <p:extLst>
      <p:ext uri="{BB962C8B-B14F-4D97-AF65-F5344CB8AC3E}">
        <p14:creationId xmlns:p14="http://schemas.microsoft.com/office/powerpoint/2010/main" val="7150616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Rettangolo 3">
            <a:extLst>
              <a:ext uri="{FF2B5EF4-FFF2-40B4-BE49-F238E27FC236}">
                <a16:creationId xmlns:a16="http://schemas.microsoft.com/office/drawing/2014/main" id="{3167FA80-713D-68D4-4DAB-101DDC98811F}"/>
              </a:ext>
            </a:extLst>
          </p:cNvPr>
          <p:cNvSpPr/>
          <p:nvPr/>
        </p:nvSpPr>
        <p:spPr>
          <a:xfrm>
            <a:off x="1" y="1"/>
            <a:ext cx="12191999" cy="6858000"/>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 name="Ovale 2">
            <a:extLst>
              <a:ext uri="{FF2B5EF4-FFF2-40B4-BE49-F238E27FC236}">
                <a16:creationId xmlns:a16="http://schemas.microsoft.com/office/drawing/2014/main" id="{C7BCC546-602C-DD17-46DE-7F9E4E656986}"/>
              </a:ext>
            </a:extLst>
          </p:cNvPr>
          <p:cNvSpPr/>
          <p:nvPr/>
        </p:nvSpPr>
        <p:spPr>
          <a:xfrm>
            <a:off x="4168875" y="1501875"/>
            <a:ext cx="3854245" cy="3854245"/>
          </a:xfrm>
          <a:prstGeom prst="ellipse">
            <a:avLst/>
          </a:prstGeom>
          <a:solidFill>
            <a:schemeClr val="bg1"/>
          </a:solidFill>
          <a:ln w="7620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 name="Titolo 1">
            <a:extLst>
              <a:ext uri="{FF2B5EF4-FFF2-40B4-BE49-F238E27FC236}">
                <a16:creationId xmlns:a16="http://schemas.microsoft.com/office/drawing/2014/main" id="{8BC1B8B1-E948-2E39-A339-A97FE7210497}"/>
              </a:ext>
            </a:extLst>
          </p:cNvPr>
          <p:cNvSpPr>
            <a:spLocks noGrp="1"/>
          </p:cNvSpPr>
          <p:nvPr>
            <p:ph type="title"/>
          </p:nvPr>
        </p:nvSpPr>
        <p:spPr>
          <a:xfrm>
            <a:off x="4423321" y="2766215"/>
            <a:ext cx="3345351" cy="1325563"/>
          </a:xfrm>
        </p:spPr>
        <p:txBody>
          <a:bodyPr>
            <a:normAutofit/>
          </a:bodyPr>
          <a:lstStyle/>
          <a:p>
            <a:pPr algn="ctr"/>
            <a:r>
              <a:rPr lang="it-IT" sz="4400" dirty="0">
                <a:solidFill>
                  <a:schemeClr val="accent1">
                    <a:lumMod val="75000"/>
                  </a:schemeClr>
                </a:solidFill>
              </a:rPr>
              <a:t>Extra </a:t>
            </a:r>
          </a:p>
        </p:txBody>
      </p:sp>
    </p:spTree>
    <p:extLst>
      <p:ext uri="{BB962C8B-B14F-4D97-AF65-F5344CB8AC3E}">
        <p14:creationId xmlns:p14="http://schemas.microsoft.com/office/powerpoint/2010/main" val="8246764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tangolo 3">
            <a:extLst>
              <a:ext uri="{FF2B5EF4-FFF2-40B4-BE49-F238E27FC236}">
                <a16:creationId xmlns:a16="http://schemas.microsoft.com/office/drawing/2014/main" id="{5C5A611B-9BE5-84A3-64D1-D7EFCEF8FC57}"/>
              </a:ext>
            </a:extLst>
          </p:cNvPr>
          <p:cNvSpPr/>
          <p:nvPr/>
        </p:nvSpPr>
        <p:spPr>
          <a:xfrm>
            <a:off x="0" y="0"/>
            <a:ext cx="3906625" cy="6858000"/>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0" name="CasellaDiTesto 9">
            <a:extLst>
              <a:ext uri="{FF2B5EF4-FFF2-40B4-BE49-F238E27FC236}">
                <a16:creationId xmlns:a16="http://schemas.microsoft.com/office/drawing/2014/main" id="{777EA9BC-A027-9FFA-5F27-A42E994B621C}"/>
              </a:ext>
            </a:extLst>
          </p:cNvPr>
          <p:cNvSpPr txBox="1"/>
          <p:nvPr/>
        </p:nvSpPr>
        <p:spPr>
          <a:xfrm>
            <a:off x="4430155" y="1212559"/>
            <a:ext cx="7348890" cy="5016758"/>
          </a:xfrm>
          <a:prstGeom prst="rect">
            <a:avLst/>
          </a:prstGeom>
          <a:noFill/>
        </p:spPr>
        <p:txBody>
          <a:bodyPr wrap="square" rtlCol="0">
            <a:spAutoFit/>
          </a:bodyPr>
          <a:lstStyle/>
          <a:p>
            <a:pPr marL="285750" indent="-285750" algn="just">
              <a:buFont typeface="Arial" panose="020B0604020202020204" pitchFamily="34" charset="0"/>
              <a:buChar char="•"/>
            </a:pPr>
            <a:r>
              <a:rPr lang="it-IT" sz="3200" dirty="0">
                <a:solidFill>
                  <a:schemeClr val="accent1">
                    <a:lumMod val="75000"/>
                  </a:schemeClr>
                </a:solidFill>
              </a:rPr>
              <a:t>Use </a:t>
            </a:r>
            <a:r>
              <a:rPr lang="it-IT" sz="3200" dirty="0" err="1">
                <a:solidFill>
                  <a:schemeClr val="accent1">
                    <a:lumMod val="75000"/>
                  </a:schemeClr>
                </a:solidFill>
              </a:rPr>
              <a:t>statistical</a:t>
            </a:r>
            <a:r>
              <a:rPr lang="it-IT" sz="3200" dirty="0">
                <a:solidFill>
                  <a:schemeClr val="accent1">
                    <a:lumMod val="75000"/>
                  </a:schemeClr>
                </a:solidFill>
              </a:rPr>
              <a:t> </a:t>
            </a:r>
            <a:r>
              <a:rPr lang="it-IT" sz="3200" dirty="0" err="1">
                <a:solidFill>
                  <a:schemeClr val="accent1">
                    <a:lumMod val="75000"/>
                  </a:schemeClr>
                </a:solidFill>
              </a:rPr>
              <a:t>methods</a:t>
            </a:r>
            <a:r>
              <a:rPr lang="it-IT" sz="3200" dirty="0">
                <a:solidFill>
                  <a:schemeClr val="accent1">
                    <a:lumMod val="75000"/>
                  </a:schemeClr>
                </a:solidFill>
              </a:rPr>
              <a:t> and </a:t>
            </a:r>
            <a:r>
              <a:rPr lang="it-IT" sz="3200" dirty="0" err="1">
                <a:solidFill>
                  <a:schemeClr val="accent1">
                    <a:lumMod val="75000"/>
                  </a:schemeClr>
                </a:solidFill>
              </a:rPr>
              <a:t>develope</a:t>
            </a:r>
            <a:r>
              <a:rPr lang="it-IT" sz="3200" dirty="0">
                <a:solidFill>
                  <a:schemeClr val="accent1">
                    <a:lumMod val="75000"/>
                  </a:schemeClr>
                </a:solidFill>
              </a:rPr>
              <a:t> models to </a:t>
            </a:r>
            <a:r>
              <a:rPr lang="it-IT" sz="3200" dirty="0" err="1">
                <a:solidFill>
                  <a:schemeClr val="accent1">
                    <a:lumMod val="75000"/>
                  </a:schemeClr>
                </a:solidFill>
              </a:rPr>
              <a:t>understand</a:t>
            </a:r>
            <a:r>
              <a:rPr lang="it-IT" sz="3200" dirty="0">
                <a:solidFill>
                  <a:schemeClr val="accent1">
                    <a:lumMod val="75000"/>
                  </a:schemeClr>
                </a:solidFill>
              </a:rPr>
              <a:t> </a:t>
            </a:r>
            <a:r>
              <a:rPr lang="it-IT" sz="3200" dirty="0" err="1">
                <a:solidFill>
                  <a:schemeClr val="accent1">
                    <a:lumMod val="75000"/>
                  </a:schemeClr>
                </a:solidFill>
              </a:rPr>
              <a:t>how</a:t>
            </a:r>
            <a:r>
              <a:rPr lang="it-IT" sz="3200" dirty="0">
                <a:solidFill>
                  <a:schemeClr val="accent1">
                    <a:lumMod val="75000"/>
                  </a:schemeClr>
                </a:solidFill>
              </a:rPr>
              <a:t> the SF housing market </a:t>
            </a:r>
            <a:r>
              <a:rPr lang="it-IT" sz="3200" dirty="0" err="1">
                <a:solidFill>
                  <a:schemeClr val="accent1">
                    <a:lumMod val="75000"/>
                  </a:schemeClr>
                </a:solidFill>
              </a:rPr>
              <a:t>has</a:t>
            </a:r>
            <a:r>
              <a:rPr lang="it-IT" sz="3200" dirty="0">
                <a:solidFill>
                  <a:schemeClr val="accent1">
                    <a:lumMod val="75000"/>
                  </a:schemeClr>
                </a:solidFill>
              </a:rPr>
              <a:t> </a:t>
            </a:r>
            <a:r>
              <a:rPr lang="it-IT" sz="3200" dirty="0" err="1">
                <a:solidFill>
                  <a:schemeClr val="accent1">
                    <a:lumMod val="75000"/>
                  </a:schemeClr>
                </a:solidFill>
              </a:rPr>
              <a:t>changed</a:t>
            </a:r>
            <a:r>
              <a:rPr lang="it-IT" sz="3200" dirty="0">
                <a:solidFill>
                  <a:schemeClr val="accent1">
                    <a:lumMod val="75000"/>
                  </a:schemeClr>
                </a:solidFill>
              </a:rPr>
              <a:t> in the last 15 </a:t>
            </a:r>
            <a:r>
              <a:rPr lang="it-IT" sz="3200" dirty="0" err="1">
                <a:solidFill>
                  <a:schemeClr val="accent1">
                    <a:lumMod val="75000"/>
                  </a:schemeClr>
                </a:solidFill>
              </a:rPr>
              <a:t>years</a:t>
            </a:r>
            <a:r>
              <a:rPr lang="it-IT" sz="3200" dirty="0">
                <a:solidFill>
                  <a:schemeClr val="accent1">
                    <a:lumMod val="75000"/>
                  </a:schemeClr>
                </a:solidFill>
              </a:rPr>
              <a:t> and </a:t>
            </a:r>
            <a:r>
              <a:rPr lang="it-IT" sz="3200" dirty="0" err="1">
                <a:solidFill>
                  <a:schemeClr val="accent1">
                    <a:lumMod val="75000"/>
                  </a:schemeClr>
                </a:solidFill>
              </a:rPr>
              <a:t>which</a:t>
            </a:r>
            <a:r>
              <a:rPr lang="it-IT" sz="3200" dirty="0">
                <a:solidFill>
                  <a:schemeClr val="accent1">
                    <a:lumMod val="75000"/>
                  </a:schemeClr>
                </a:solidFill>
              </a:rPr>
              <a:t> </a:t>
            </a:r>
            <a:r>
              <a:rPr lang="it-IT" sz="3200" dirty="0" err="1">
                <a:solidFill>
                  <a:schemeClr val="accent1">
                    <a:lumMod val="75000"/>
                  </a:schemeClr>
                </a:solidFill>
              </a:rPr>
              <a:t>factors</a:t>
            </a:r>
            <a:r>
              <a:rPr lang="it-IT" sz="3200" dirty="0">
                <a:solidFill>
                  <a:schemeClr val="accent1">
                    <a:lumMod val="75000"/>
                  </a:schemeClr>
                </a:solidFill>
              </a:rPr>
              <a:t> </a:t>
            </a:r>
            <a:r>
              <a:rPr lang="it-IT" sz="3200" dirty="0" err="1">
                <a:solidFill>
                  <a:schemeClr val="accent1">
                    <a:lumMod val="75000"/>
                  </a:schemeClr>
                </a:solidFill>
              </a:rPr>
              <a:t>drived</a:t>
            </a:r>
            <a:r>
              <a:rPr lang="it-IT" sz="3200" dirty="0">
                <a:solidFill>
                  <a:schemeClr val="accent1">
                    <a:lumMod val="75000"/>
                  </a:schemeClr>
                </a:solidFill>
              </a:rPr>
              <a:t> </a:t>
            </a:r>
            <a:r>
              <a:rPr lang="it-IT" sz="3200" dirty="0" err="1">
                <a:solidFill>
                  <a:schemeClr val="accent1">
                    <a:lumMod val="75000"/>
                  </a:schemeClr>
                </a:solidFill>
              </a:rPr>
              <a:t>these</a:t>
            </a:r>
            <a:r>
              <a:rPr lang="it-IT" sz="3200" dirty="0">
                <a:solidFill>
                  <a:schemeClr val="accent1">
                    <a:lumMod val="75000"/>
                  </a:schemeClr>
                </a:solidFill>
              </a:rPr>
              <a:t> </a:t>
            </a:r>
            <a:r>
              <a:rPr lang="it-IT" sz="3200" dirty="0" err="1">
                <a:solidFill>
                  <a:schemeClr val="accent1">
                    <a:lumMod val="75000"/>
                  </a:schemeClr>
                </a:solidFill>
              </a:rPr>
              <a:t>changes</a:t>
            </a:r>
            <a:r>
              <a:rPr lang="it-IT" sz="3200" dirty="0">
                <a:solidFill>
                  <a:schemeClr val="accent1">
                    <a:lumMod val="75000"/>
                  </a:schemeClr>
                </a:solidFill>
              </a:rPr>
              <a:t>.</a:t>
            </a:r>
          </a:p>
          <a:p>
            <a:pPr marL="285750" indent="-285750" algn="just">
              <a:buFont typeface="Arial" panose="020B0604020202020204" pitchFamily="34" charset="0"/>
              <a:buChar char="•"/>
            </a:pPr>
            <a:r>
              <a:rPr lang="it-IT" sz="3200" dirty="0" err="1">
                <a:solidFill>
                  <a:schemeClr val="accent1">
                    <a:lumMod val="75000"/>
                  </a:schemeClr>
                </a:solidFill>
              </a:rPr>
              <a:t>Provide</a:t>
            </a:r>
            <a:r>
              <a:rPr lang="it-IT" sz="3200" dirty="0">
                <a:solidFill>
                  <a:schemeClr val="accent1">
                    <a:lumMod val="75000"/>
                  </a:schemeClr>
                </a:solidFill>
              </a:rPr>
              <a:t> to the </a:t>
            </a:r>
            <a:r>
              <a:rPr lang="it-IT" sz="3200" dirty="0" err="1">
                <a:solidFill>
                  <a:schemeClr val="accent1">
                    <a:lumMod val="75000"/>
                  </a:schemeClr>
                </a:solidFill>
              </a:rPr>
              <a:t>local</a:t>
            </a:r>
            <a:r>
              <a:rPr lang="it-IT" sz="3200" dirty="0">
                <a:solidFill>
                  <a:schemeClr val="accent1">
                    <a:lumMod val="75000"/>
                  </a:schemeClr>
                </a:solidFill>
              </a:rPr>
              <a:t> government tools to tackle the problem of gentrification and </a:t>
            </a:r>
            <a:r>
              <a:rPr lang="it-IT" sz="3200" dirty="0" err="1">
                <a:solidFill>
                  <a:schemeClr val="accent1">
                    <a:lumMod val="75000"/>
                  </a:schemeClr>
                </a:solidFill>
              </a:rPr>
              <a:t>displacement</a:t>
            </a:r>
            <a:r>
              <a:rPr lang="it-IT" sz="3200" dirty="0">
                <a:solidFill>
                  <a:schemeClr val="accent1">
                    <a:lumMod val="75000"/>
                  </a:schemeClr>
                </a:solidFill>
              </a:rPr>
              <a:t>.</a:t>
            </a:r>
          </a:p>
          <a:p>
            <a:pPr marL="285750" indent="-285750" algn="just">
              <a:buFont typeface="Arial" panose="020B0604020202020204" pitchFamily="34" charset="0"/>
              <a:buChar char="•"/>
            </a:pPr>
            <a:r>
              <a:rPr lang="it-IT" sz="3200" dirty="0" err="1">
                <a:solidFill>
                  <a:schemeClr val="accent1">
                    <a:lumMod val="75000"/>
                  </a:schemeClr>
                </a:solidFill>
              </a:rPr>
              <a:t>Further</a:t>
            </a:r>
            <a:r>
              <a:rPr lang="it-IT" sz="3200" dirty="0">
                <a:solidFill>
                  <a:schemeClr val="accent1">
                    <a:lumMod val="75000"/>
                  </a:schemeClr>
                </a:solidFill>
              </a:rPr>
              <a:t> validate </a:t>
            </a:r>
            <a:r>
              <a:rPr lang="it-IT" sz="3200" dirty="0" err="1">
                <a:solidFill>
                  <a:schemeClr val="accent1">
                    <a:lumMod val="75000"/>
                  </a:schemeClr>
                </a:solidFill>
              </a:rPr>
              <a:t>previous</a:t>
            </a:r>
            <a:r>
              <a:rPr lang="it-IT" sz="3200" dirty="0">
                <a:solidFill>
                  <a:schemeClr val="accent1">
                    <a:lumMod val="75000"/>
                  </a:schemeClr>
                </a:solidFill>
              </a:rPr>
              <a:t> papers on the </a:t>
            </a:r>
            <a:r>
              <a:rPr lang="it-IT" sz="3200" dirty="0" err="1">
                <a:solidFill>
                  <a:schemeClr val="accent1">
                    <a:lumMod val="75000"/>
                  </a:schemeClr>
                </a:solidFill>
              </a:rPr>
              <a:t>topic</a:t>
            </a:r>
            <a:r>
              <a:rPr lang="it-IT" sz="3200" dirty="0">
                <a:solidFill>
                  <a:schemeClr val="accent1">
                    <a:lumMod val="75000"/>
                  </a:schemeClr>
                </a:solidFill>
              </a:rPr>
              <a:t>.</a:t>
            </a:r>
          </a:p>
        </p:txBody>
      </p:sp>
      <p:sp>
        <p:nvSpPr>
          <p:cNvPr id="11" name="Titolo 1">
            <a:extLst>
              <a:ext uri="{FF2B5EF4-FFF2-40B4-BE49-F238E27FC236}">
                <a16:creationId xmlns:a16="http://schemas.microsoft.com/office/drawing/2014/main" id="{56F0E62A-FB21-73ED-44DC-7AA2F390AFA6}"/>
              </a:ext>
            </a:extLst>
          </p:cNvPr>
          <p:cNvSpPr txBox="1">
            <a:spLocks/>
          </p:cNvSpPr>
          <p:nvPr/>
        </p:nvSpPr>
        <p:spPr>
          <a:xfrm>
            <a:off x="1114948" y="675230"/>
            <a:ext cx="1464298" cy="107465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it-IT" dirty="0">
                <a:solidFill>
                  <a:schemeClr val="bg1"/>
                </a:solidFill>
              </a:rPr>
              <a:t>Goals</a:t>
            </a:r>
          </a:p>
        </p:txBody>
      </p:sp>
    </p:spTree>
    <p:extLst>
      <p:ext uri="{BB962C8B-B14F-4D97-AF65-F5344CB8AC3E}">
        <p14:creationId xmlns:p14="http://schemas.microsoft.com/office/powerpoint/2010/main" val="256118491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tangolo 1">
            <a:extLst>
              <a:ext uri="{FF2B5EF4-FFF2-40B4-BE49-F238E27FC236}">
                <a16:creationId xmlns:a16="http://schemas.microsoft.com/office/drawing/2014/main" id="{763E49E6-9BA2-0AE4-7552-A5ABDECFDEFD}"/>
              </a:ext>
            </a:extLst>
          </p:cNvPr>
          <p:cNvSpPr/>
          <p:nvPr/>
        </p:nvSpPr>
        <p:spPr>
          <a:xfrm>
            <a:off x="-1" y="0"/>
            <a:ext cx="3204439" cy="6858000"/>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9" name="CasellaDiTesto 8">
            <a:extLst>
              <a:ext uri="{FF2B5EF4-FFF2-40B4-BE49-F238E27FC236}">
                <a16:creationId xmlns:a16="http://schemas.microsoft.com/office/drawing/2014/main" id="{7788D7CC-7F21-5F35-FAE3-610EF20E9187}"/>
              </a:ext>
            </a:extLst>
          </p:cNvPr>
          <p:cNvSpPr txBox="1"/>
          <p:nvPr/>
        </p:nvSpPr>
        <p:spPr>
          <a:xfrm>
            <a:off x="3554514" y="1997839"/>
            <a:ext cx="8377957" cy="2862322"/>
          </a:xfrm>
          <a:prstGeom prst="rect">
            <a:avLst/>
          </a:prstGeom>
          <a:noFill/>
        </p:spPr>
        <p:txBody>
          <a:bodyPr wrap="square" rtlCol="0">
            <a:spAutoFit/>
          </a:bodyPr>
          <a:lstStyle/>
          <a:p>
            <a:pPr marL="285750" indent="-285750">
              <a:buFont typeface="Arial" panose="020B0604020202020204" pitchFamily="34" charset="0"/>
              <a:buChar char="•"/>
            </a:pPr>
            <a:r>
              <a:rPr lang="en-US" sz="2000" dirty="0"/>
              <a:t>Obtain</a:t>
            </a:r>
            <a:r>
              <a:rPr lang="it-IT" sz="2000" dirty="0"/>
              <a:t> the </a:t>
            </a:r>
            <a:r>
              <a:rPr lang="it-IT" sz="2000" b="1" dirty="0"/>
              <a:t>official data on </a:t>
            </a:r>
            <a:r>
              <a:rPr lang="en-GB" sz="2000" b="1" dirty="0"/>
              <a:t>rent</a:t>
            </a:r>
            <a:r>
              <a:rPr lang="it-IT" sz="2000" dirty="0"/>
              <a:t> with complete information </a:t>
            </a:r>
            <a:r>
              <a:rPr lang="en-GB" sz="2000" dirty="0"/>
              <a:t>about</a:t>
            </a:r>
            <a:r>
              <a:rPr lang="it-IT" sz="2000" dirty="0"/>
              <a:t> the </a:t>
            </a:r>
            <a:r>
              <a:rPr lang="it-IT" sz="2000" dirty="0" err="1"/>
              <a:t>whole</a:t>
            </a:r>
            <a:r>
              <a:rPr lang="it-IT" sz="2000" dirty="0"/>
              <a:t> market</a:t>
            </a:r>
          </a:p>
          <a:p>
            <a:pPr marL="285750" indent="-285750">
              <a:buFont typeface="Arial" panose="020B0604020202020204" pitchFamily="34" charset="0"/>
              <a:buChar char="•"/>
            </a:pPr>
            <a:r>
              <a:rPr lang="it-IT" sz="2000" dirty="0" err="1"/>
              <a:t>Obtain</a:t>
            </a:r>
            <a:r>
              <a:rPr lang="it-IT" sz="2000" dirty="0"/>
              <a:t> data on </a:t>
            </a:r>
            <a:r>
              <a:rPr lang="it-IT" sz="2000" b="1" dirty="0" err="1"/>
              <a:t>evictions</a:t>
            </a:r>
            <a:r>
              <a:rPr lang="it-IT" sz="2000" b="1" dirty="0"/>
              <a:t> with location</a:t>
            </a:r>
          </a:p>
          <a:p>
            <a:pPr marL="285750" indent="-285750">
              <a:buFont typeface="Arial" panose="020B0604020202020204" pitchFamily="34" charset="0"/>
              <a:buChar char="•"/>
            </a:pPr>
            <a:r>
              <a:rPr lang="it-IT" sz="2000" dirty="0" err="1"/>
              <a:t>Implement</a:t>
            </a:r>
            <a:r>
              <a:rPr lang="it-IT" sz="2000" dirty="0"/>
              <a:t> </a:t>
            </a:r>
            <a:r>
              <a:rPr lang="it-IT" sz="2000" b="1" dirty="0"/>
              <a:t>survival models</a:t>
            </a:r>
            <a:r>
              <a:rPr lang="it-IT" sz="2000" dirty="0"/>
              <a:t> to estimate </a:t>
            </a:r>
            <a:r>
              <a:rPr lang="it-IT" sz="2000" b="1" dirty="0"/>
              <a:t>time-to-</a:t>
            </a:r>
            <a:r>
              <a:rPr lang="it-IT" sz="2000" b="1" dirty="0" err="1"/>
              <a:t>displace</a:t>
            </a:r>
            <a:r>
              <a:rPr lang="it-IT" sz="2000" dirty="0"/>
              <a:t> (</a:t>
            </a:r>
            <a:r>
              <a:rPr lang="en-US" sz="2000" b="0" i="0" u="none" strike="noStrike" dirty="0">
                <a:solidFill>
                  <a:srgbClr val="000000"/>
                </a:solidFill>
                <a:effectLst/>
              </a:rPr>
              <a:t>data are very sensitive and hard to obtain) </a:t>
            </a:r>
          </a:p>
          <a:p>
            <a:pPr marL="285750" indent="-285750">
              <a:buFont typeface="Arial" panose="020B0604020202020204" pitchFamily="34" charset="0"/>
              <a:buChar char="•"/>
            </a:pPr>
            <a:r>
              <a:rPr lang="en-US" sz="2000" b="1" dirty="0">
                <a:solidFill>
                  <a:srgbClr val="000000"/>
                </a:solidFill>
              </a:rPr>
              <a:t>F</a:t>
            </a:r>
            <a:r>
              <a:rPr lang="en-US" sz="2000" b="1" i="0" u="none" strike="noStrike" dirty="0">
                <a:solidFill>
                  <a:srgbClr val="000000"/>
                </a:solidFill>
                <a:effectLst/>
              </a:rPr>
              <a:t>unctional regression</a:t>
            </a:r>
            <a:r>
              <a:rPr lang="en-US" sz="2000" b="0" i="0" u="none" strike="noStrike" dirty="0">
                <a:solidFill>
                  <a:srgbClr val="000000"/>
                </a:solidFill>
                <a:effectLst/>
              </a:rPr>
              <a:t> model namely considering both the response and the variables as functions of time</a:t>
            </a:r>
            <a:endParaRPr lang="it-IT" sz="2000" dirty="0"/>
          </a:p>
          <a:p>
            <a:pPr marL="285750" indent="-285750">
              <a:buFont typeface="Arial" panose="020B0604020202020204" pitchFamily="34" charset="0"/>
              <a:buChar char="•"/>
            </a:pPr>
            <a:r>
              <a:rPr lang="it-IT" sz="2000" dirty="0"/>
              <a:t>Investigate on the </a:t>
            </a:r>
            <a:r>
              <a:rPr lang="it-IT" sz="2000" dirty="0" err="1"/>
              <a:t>effect</a:t>
            </a:r>
            <a:r>
              <a:rPr lang="it-IT" sz="2000" dirty="0"/>
              <a:t> of </a:t>
            </a:r>
            <a:r>
              <a:rPr lang="it-IT" sz="2000" dirty="0" err="1"/>
              <a:t>different</a:t>
            </a:r>
            <a:r>
              <a:rPr lang="it-IT" sz="2000" dirty="0"/>
              <a:t> </a:t>
            </a:r>
            <a:r>
              <a:rPr lang="it-IT" sz="2000" dirty="0" err="1"/>
              <a:t>types</a:t>
            </a:r>
            <a:r>
              <a:rPr lang="it-IT" sz="2000" dirty="0"/>
              <a:t> of </a:t>
            </a:r>
            <a:r>
              <a:rPr lang="it-IT" sz="2000" dirty="0" err="1"/>
              <a:t>constructions</a:t>
            </a:r>
            <a:r>
              <a:rPr lang="it-IT" sz="2000" dirty="0"/>
              <a:t> (</a:t>
            </a:r>
            <a:r>
              <a:rPr lang="it-IT" sz="2000" b="1" dirty="0" err="1"/>
              <a:t>affordable</a:t>
            </a:r>
            <a:r>
              <a:rPr lang="it-IT" sz="2000" dirty="0"/>
              <a:t> and </a:t>
            </a:r>
            <a:r>
              <a:rPr lang="it-IT" sz="2000" dirty="0" err="1"/>
              <a:t>not</a:t>
            </a:r>
            <a:r>
              <a:rPr lang="it-IT" sz="2000" dirty="0"/>
              <a:t> </a:t>
            </a:r>
            <a:r>
              <a:rPr lang="it-IT" sz="2000" b="1" dirty="0" err="1"/>
              <a:t>affordable</a:t>
            </a:r>
            <a:r>
              <a:rPr lang="it-IT" sz="2000" dirty="0"/>
              <a:t>) </a:t>
            </a:r>
          </a:p>
        </p:txBody>
      </p:sp>
      <p:sp>
        <p:nvSpPr>
          <p:cNvPr id="3" name="CasellaDiTesto 2">
            <a:extLst>
              <a:ext uri="{FF2B5EF4-FFF2-40B4-BE49-F238E27FC236}">
                <a16:creationId xmlns:a16="http://schemas.microsoft.com/office/drawing/2014/main" id="{24E3E5F2-E655-D53B-FBD1-C49B4B6BEEF7}"/>
              </a:ext>
            </a:extLst>
          </p:cNvPr>
          <p:cNvSpPr txBox="1"/>
          <p:nvPr/>
        </p:nvSpPr>
        <p:spPr>
          <a:xfrm>
            <a:off x="-2" y="1028343"/>
            <a:ext cx="3204439" cy="1938992"/>
          </a:xfrm>
          <a:prstGeom prst="rect">
            <a:avLst/>
          </a:prstGeom>
          <a:noFill/>
        </p:spPr>
        <p:txBody>
          <a:bodyPr wrap="square" rtlCol="0">
            <a:spAutoFit/>
          </a:bodyPr>
          <a:lstStyle/>
          <a:p>
            <a:pPr algn="ctr"/>
            <a:r>
              <a:rPr lang="it-IT" sz="4000" dirty="0" err="1">
                <a:solidFill>
                  <a:schemeClr val="bg1"/>
                </a:solidFill>
              </a:rPr>
              <a:t>Improvements</a:t>
            </a:r>
            <a:endParaRPr lang="it-IT" sz="4000" dirty="0">
              <a:solidFill>
                <a:schemeClr val="bg1"/>
              </a:solidFill>
            </a:endParaRPr>
          </a:p>
          <a:p>
            <a:pPr algn="ctr"/>
            <a:r>
              <a:rPr lang="it-IT" sz="4000" dirty="0">
                <a:solidFill>
                  <a:schemeClr val="bg1"/>
                </a:solidFill>
              </a:rPr>
              <a:t>&amp;</a:t>
            </a:r>
          </a:p>
          <a:p>
            <a:pPr algn="ctr"/>
            <a:r>
              <a:rPr lang="it-IT" sz="4000" dirty="0" err="1">
                <a:solidFill>
                  <a:schemeClr val="bg1"/>
                </a:solidFill>
              </a:rPr>
              <a:t>Ideas</a:t>
            </a:r>
            <a:endParaRPr lang="it-IT" sz="4000" dirty="0">
              <a:solidFill>
                <a:schemeClr val="bg1"/>
              </a:solidFill>
            </a:endParaRPr>
          </a:p>
        </p:txBody>
      </p:sp>
    </p:spTree>
    <p:extLst>
      <p:ext uri="{BB962C8B-B14F-4D97-AF65-F5344CB8AC3E}">
        <p14:creationId xmlns:p14="http://schemas.microsoft.com/office/powerpoint/2010/main" val="12791118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ttangolo 20">
            <a:extLst>
              <a:ext uri="{FF2B5EF4-FFF2-40B4-BE49-F238E27FC236}">
                <a16:creationId xmlns:a16="http://schemas.microsoft.com/office/drawing/2014/main" id="{5CD8E086-1D4E-06CC-8DF3-C8DB92BBE3F9}"/>
              </a:ext>
            </a:extLst>
          </p:cNvPr>
          <p:cNvSpPr/>
          <p:nvPr/>
        </p:nvSpPr>
        <p:spPr>
          <a:xfrm>
            <a:off x="0" y="-141507"/>
            <a:ext cx="12192000" cy="6999507"/>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8" name="Ovale 7">
            <a:extLst>
              <a:ext uri="{FF2B5EF4-FFF2-40B4-BE49-F238E27FC236}">
                <a16:creationId xmlns:a16="http://schemas.microsoft.com/office/drawing/2014/main" id="{2DE89C19-9E88-671D-DB1E-869393AA024D}"/>
              </a:ext>
            </a:extLst>
          </p:cNvPr>
          <p:cNvSpPr/>
          <p:nvPr/>
        </p:nvSpPr>
        <p:spPr>
          <a:xfrm>
            <a:off x="4223188" y="1484447"/>
            <a:ext cx="3745624" cy="3745624"/>
          </a:xfrm>
          <a:prstGeom prst="ellipse">
            <a:avLst/>
          </a:prstGeom>
          <a:solidFill>
            <a:schemeClr val="bg1"/>
          </a:solidFill>
          <a:ln w="7620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0" name="CasellaDiTesto 9">
            <a:extLst>
              <a:ext uri="{FF2B5EF4-FFF2-40B4-BE49-F238E27FC236}">
                <a16:creationId xmlns:a16="http://schemas.microsoft.com/office/drawing/2014/main" id="{9C288B1D-1DD6-2D92-ADB8-749CE4EF565C}"/>
              </a:ext>
            </a:extLst>
          </p:cNvPr>
          <p:cNvSpPr txBox="1"/>
          <p:nvPr/>
        </p:nvSpPr>
        <p:spPr>
          <a:xfrm>
            <a:off x="4632531" y="2849427"/>
            <a:ext cx="2926938" cy="1015663"/>
          </a:xfrm>
          <a:prstGeom prst="rect">
            <a:avLst/>
          </a:prstGeom>
          <a:noFill/>
        </p:spPr>
        <p:txBody>
          <a:bodyPr wrap="square" rtlCol="0">
            <a:spAutoFit/>
          </a:bodyPr>
          <a:lstStyle/>
          <a:p>
            <a:pPr algn="ctr"/>
            <a:r>
              <a:rPr lang="it-IT" sz="6000" dirty="0">
                <a:solidFill>
                  <a:schemeClr val="accent1">
                    <a:lumMod val="75000"/>
                  </a:schemeClr>
                </a:solidFill>
              </a:rPr>
              <a:t>Dataset</a:t>
            </a:r>
          </a:p>
        </p:txBody>
      </p:sp>
    </p:spTree>
    <p:extLst>
      <p:ext uri="{BB962C8B-B14F-4D97-AF65-F5344CB8AC3E}">
        <p14:creationId xmlns:p14="http://schemas.microsoft.com/office/powerpoint/2010/main" val="3374136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ttangolo 20">
            <a:extLst>
              <a:ext uri="{FF2B5EF4-FFF2-40B4-BE49-F238E27FC236}">
                <a16:creationId xmlns:a16="http://schemas.microsoft.com/office/drawing/2014/main" id="{5CD8E086-1D4E-06CC-8DF3-C8DB92BBE3F9}"/>
              </a:ext>
            </a:extLst>
          </p:cNvPr>
          <p:cNvSpPr/>
          <p:nvPr/>
        </p:nvSpPr>
        <p:spPr>
          <a:xfrm>
            <a:off x="0" y="0"/>
            <a:ext cx="6095999" cy="3429000"/>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5" name="Elemento grafico 4" descr="Monete contorno">
            <a:extLst>
              <a:ext uri="{FF2B5EF4-FFF2-40B4-BE49-F238E27FC236}">
                <a16:creationId xmlns:a16="http://schemas.microsoft.com/office/drawing/2014/main" id="{0D7C78A8-3B5F-E0F7-709D-B9165D20602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039891" y="557371"/>
            <a:ext cx="2444569" cy="2444569"/>
          </a:xfrm>
          <a:prstGeom prst="rect">
            <a:avLst/>
          </a:prstGeom>
        </p:spPr>
      </p:pic>
      <p:pic>
        <p:nvPicPr>
          <p:cNvPr id="6" name="Elemento grafico 5" descr="Uscita contorno">
            <a:extLst>
              <a:ext uri="{FF2B5EF4-FFF2-40B4-BE49-F238E27FC236}">
                <a16:creationId xmlns:a16="http://schemas.microsoft.com/office/drawing/2014/main" id="{F374C5FE-07F0-E3B7-C319-5CCC3F4C1B3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597913" y="655478"/>
            <a:ext cx="2118043" cy="2118043"/>
          </a:xfrm>
          <a:prstGeom prst="rect">
            <a:avLst/>
          </a:prstGeom>
        </p:spPr>
      </p:pic>
      <p:pic>
        <p:nvPicPr>
          <p:cNvPr id="9" name="Elemento grafico 8" descr="Mappa con segnaposto contorno">
            <a:extLst>
              <a:ext uri="{FF2B5EF4-FFF2-40B4-BE49-F238E27FC236}">
                <a16:creationId xmlns:a16="http://schemas.microsoft.com/office/drawing/2014/main" id="{72A18819-8B49-BF5A-74D3-D6E10F4E2BF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239228" y="4169140"/>
            <a:ext cx="2245232" cy="2245232"/>
          </a:xfrm>
          <a:prstGeom prst="rect">
            <a:avLst/>
          </a:prstGeom>
        </p:spPr>
      </p:pic>
      <p:sp>
        <p:nvSpPr>
          <p:cNvPr id="27" name="CasellaDiTesto 26">
            <a:extLst>
              <a:ext uri="{FF2B5EF4-FFF2-40B4-BE49-F238E27FC236}">
                <a16:creationId xmlns:a16="http://schemas.microsoft.com/office/drawing/2014/main" id="{6D3A3805-B043-E6A0-6ACF-60AC132C6925}"/>
              </a:ext>
            </a:extLst>
          </p:cNvPr>
          <p:cNvSpPr txBox="1"/>
          <p:nvPr/>
        </p:nvSpPr>
        <p:spPr>
          <a:xfrm>
            <a:off x="1097067" y="1466018"/>
            <a:ext cx="870663" cy="523220"/>
          </a:xfrm>
          <a:prstGeom prst="rect">
            <a:avLst/>
          </a:prstGeom>
          <a:noFill/>
        </p:spPr>
        <p:txBody>
          <a:bodyPr wrap="square" rtlCol="0">
            <a:spAutoFit/>
          </a:bodyPr>
          <a:lstStyle/>
          <a:p>
            <a:r>
              <a:rPr lang="it-IT" sz="2800" dirty="0">
                <a:solidFill>
                  <a:schemeClr val="bg1"/>
                </a:solidFill>
              </a:rPr>
              <a:t>Rent</a:t>
            </a:r>
          </a:p>
        </p:txBody>
      </p:sp>
      <p:sp>
        <p:nvSpPr>
          <p:cNvPr id="29" name="Rettangolo 28">
            <a:extLst>
              <a:ext uri="{FF2B5EF4-FFF2-40B4-BE49-F238E27FC236}">
                <a16:creationId xmlns:a16="http://schemas.microsoft.com/office/drawing/2014/main" id="{71BA096C-45F3-9FFC-7F30-F41C3B02303E}"/>
              </a:ext>
            </a:extLst>
          </p:cNvPr>
          <p:cNvSpPr/>
          <p:nvPr/>
        </p:nvSpPr>
        <p:spPr>
          <a:xfrm>
            <a:off x="6096000" y="3429000"/>
            <a:ext cx="6095999" cy="3429000"/>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7" name="Elemento grafico 6" descr="Architettura contorno">
            <a:extLst>
              <a:ext uri="{FF2B5EF4-FFF2-40B4-BE49-F238E27FC236}">
                <a16:creationId xmlns:a16="http://schemas.microsoft.com/office/drawing/2014/main" id="{DE6D900C-7BB7-DD5C-0A46-968AABECC765}"/>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678601" y="3980366"/>
            <a:ext cx="2434006" cy="2434006"/>
          </a:xfrm>
          <a:prstGeom prst="rect">
            <a:avLst/>
          </a:prstGeom>
        </p:spPr>
      </p:pic>
      <p:sp>
        <p:nvSpPr>
          <p:cNvPr id="33" name="CasellaDiTesto 32">
            <a:extLst>
              <a:ext uri="{FF2B5EF4-FFF2-40B4-BE49-F238E27FC236}">
                <a16:creationId xmlns:a16="http://schemas.microsoft.com/office/drawing/2014/main" id="{99595316-6653-20FE-7323-E59C4FF11620}"/>
              </a:ext>
            </a:extLst>
          </p:cNvPr>
          <p:cNvSpPr txBox="1"/>
          <p:nvPr/>
        </p:nvSpPr>
        <p:spPr>
          <a:xfrm>
            <a:off x="6556621" y="1496795"/>
            <a:ext cx="2118043" cy="461665"/>
          </a:xfrm>
          <a:prstGeom prst="rect">
            <a:avLst/>
          </a:prstGeom>
          <a:noFill/>
        </p:spPr>
        <p:txBody>
          <a:bodyPr wrap="square" rtlCol="0">
            <a:spAutoFit/>
          </a:bodyPr>
          <a:lstStyle/>
          <a:p>
            <a:pPr algn="ctr"/>
            <a:r>
              <a:rPr lang="it-IT" sz="2400" dirty="0" err="1">
                <a:solidFill>
                  <a:schemeClr val="accent1">
                    <a:lumMod val="75000"/>
                  </a:schemeClr>
                </a:solidFill>
              </a:rPr>
              <a:t>Evictions</a:t>
            </a:r>
            <a:endParaRPr lang="it-IT" sz="2400" dirty="0">
              <a:solidFill>
                <a:schemeClr val="accent1">
                  <a:lumMod val="75000"/>
                </a:schemeClr>
              </a:solidFill>
            </a:endParaRPr>
          </a:p>
        </p:txBody>
      </p:sp>
      <p:sp>
        <p:nvSpPr>
          <p:cNvPr id="2" name="CasellaDiTesto 1">
            <a:extLst>
              <a:ext uri="{FF2B5EF4-FFF2-40B4-BE49-F238E27FC236}">
                <a16:creationId xmlns:a16="http://schemas.microsoft.com/office/drawing/2014/main" id="{9B4E4871-C659-1C1D-0884-4B85AC0EDE8C}"/>
              </a:ext>
            </a:extLst>
          </p:cNvPr>
          <p:cNvSpPr txBox="1"/>
          <p:nvPr/>
        </p:nvSpPr>
        <p:spPr>
          <a:xfrm>
            <a:off x="549942" y="4599258"/>
            <a:ext cx="2369715" cy="1384995"/>
          </a:xfrm>
          <a:prstGeom prst="rect">
            <a:avLst/>
          </a:prstGeom>
          <a:noFill/>
        </p:spPr>
        <p:txBody>
          <a:bodyPr wrap="square" rtlCol="0">
            <a:spAutoFit/>
          </a:bodyPr>
          <a:lstStyle/>
          <a:p>
            <a:pPr algn="ctr"/>
            <a:r>
              <a:rPr lang="it-IT" sz="2800" dirty="0" err="1">
                <a:solidFill>
                  <a:schemeClr val="accent1">
                    <a:lumMod val="75000"/>
                  </a:schemeClr>
                </a:solidFill>
              </a:rPr>
              <a:t>Parcels</a:t>
            </a:r>
            <a:r>
              <a:rPr lang="it-IT" sz="2800" dirty="0">
                <a:solidFill>
                  <a:schemeClr val="accent1">
                    <a:lumMod val="75000"/>
                  </a:schemeClr>
                </a:solidFill>
              </a:rPr>
              <a:t> </a:t>
            </a:r>
          </a:p>
          <a:p>
            <a:pPr algn="ctr"/>
            <a:r>
              <a:rPr lang="it-IT" sz="2800" dirty="0">
                <a:solidFill>
                  <a:schemeClr val="accent1">
                    <a:lumMod val="75000"/>
                  </a:schemeClr>
                </a:solidFill>
              </a:rPr>
              <a:t>&amp; </a:t>
            </a:r>
          </a:p>
          <a:p>
            <a:pPr algn="ctr"/>
            <a:r>
              <a:rPr lang="it-IT" sz="2800" dirty="0" err="1">
                <a:solidFill>
                  <a:schemeClr val="accent1">
                    <a:lumMod val="75000"/>
                  </a:schemeClr>
                </a:solidFill>
              </a:rPr>
              <a:t>Neighborhood</a:t>
            </a:r>
            <a:endParaRPr lang="it-IT" sz="2800" dirty="0">
              <a:solidFill>
                <a:schemeClr val="accent1">
                  <a:lumMod val="75000"/>
                </a:schemeClr>
              </a:solidFill>
            </a:endParaRPr>
          </a:p>
        </p:txBody>
      </p:sp>
      <p:sp>
        <p:nvSpPr>
          <p:cNvPr id="3" name="CasellaDiTesto 2">
            <a:extLst>
              <a:ext uri="{FF2B5EF4-FFF2-40B4-BE49-F238E27FC236}">
                <a16:creationId xmlns:a16="http://schemas.microsoft.com/office/drawing/2014/main" id="{AAAFC991-CB1F-41B7-20E4-32FA4C88CB1F}"/>
              </a:ext>
            </a:extLst>
          </p:cNvPr>
          <p:cNvSpPr txBox="1"/>
          <p:nvPr/>
        </p:nvSpPr>
        <p:spPr>
          <a:xfrm>
            <a:off x="7077096" y="4990733"/>
            <a:ext cx="2281934" cy="523220"/>
          </a:xfrm>
          <a:prstGeom prst="rect">
            <a:avLst/>
          </a:prstGeom>
          <a:noFill/>
        </p:spPr>
        <p:txBody>
          <a:bodyPr wrap="square" rtlCol="0">
            <a:spAutoFit/>
          </a:bodyPr>
          <a:lstStyle/>
          <a:p>
            <a:r>
              <a:rPr lang="it-IT" sz="2800" dirty="0" err="1">
                <a:solidFill>
                  <a:schemeClr val="bg1"/>
                </a:solidFill>
              </a:rPr>
              <a:t>Constructions</a:t>
            </a:r>
            <a:endParaRPr lang="it-IT" sz="2800" dirty="0">
              <a:solidFill>
                <a:schemeClr val="bg1"/>
              </a:solidFill>
            </a:endParaRPr>
          </a:p>
        </p:txBody>
      </p:sp>
      <p:sp>
        <p:nvSpPr>
          <p:cNvPr id="8" name="Ovale 7">
            <a:extLst>
              <a:ext uri="{FF2B5EF4-FFF2-40B4-BE49-F238E27FC236}">
                <a16:creationId xmlns:a16="http://schemas.microsoft.com/office/drawing/2014/main" id="{2DE89C19-9E88-671D-DB1E-869393AA024D}"/>
              </a:ext>
            </a:extLst>
          </p:cNvPr>
          <p:cNvSpPr/>
          <p:nvPr/>
        </p:nvSpPr>
        <p:spPr>
          <a:xfrm>
            <a:off x="5029850" y="2358857"/>
            <a:ext cx="2281934" cy="2281934"/>
          </a:xfrm>
          <a:prstGeom prst="ellipse">
            <a:avLst/>
          </a:prstGeom>
          <a:solidFill>
            <a:schemeClr val="bg1"/>
          </a:solidFill>
          <a:ln w="7620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0" name="CasellaDiTesto 9">
            <a:extLst>
              <a:ext uri="{FF2B5EF4-FFF2-40B4-BE49-F238E27FC236}">
                <a16:creationId xmlns:a16="http://schemas.microsoft.com/office/drawing/2014/main" id="{9C288B1D-1DD6-2D92-ADB8-749CE4EF565C}"/>
              </a:ext>
            </a:extLst>
          </p:cNvPr>
          <p:cNvSpPr txBox="1"/>
          <p:nvPr/>
        </p:nvSpPr>
        <p:spPr>
          <a:xfrm>
            <a:off x="5363794" y="3121245"/>
            <a:ext cx="1865437" cy="646331"/>
          </a:xfrm>
          <a:prstGeom prst="rect">
            <a:avLst/>
          </a:prstGeom>
          <a:noFill/>
        </p:spPr>
        <p:txBody>
          <a:bodyPr wrap="square" rtlCol="0">
            <a:spAutoFit/>
          </a:bodyPr>
          <a:lstStyle/>
          <a:p>
            <a:r>
              <a:rPr lang="it-IT" sz="3600" dirty="0">
                <a:solidFill>
                  <a:schemeClr val="accent1">
                    <a:lumMod val="75000"/>
                  </a:schemeClr>
                </a:solidFill>
              </a:rPr>
              <a:t>Dataset</a:t>
            </a:r>
          </a:p>
        </p:txBody>
      </p:sp>
    </p:spTree>
    <p:extLst>
      <p:ext uri="{BB962C8B-B14F-4D97-AF65-F5344CB8AC3E}">
        <p14:creationId xmlns:p14="http://schemas.microsoft.com/office/powerpoint/2010/main" val="24257408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ttangolo 20">
            <a:extLst>
              <a:ext uri="{FF2B5EF4-FFF2-40B4-BE49-F238E27FC236}">
                <a16:creationId xmlns:a16="http://schemas.microsoft.com/office/drawing/2014/main" id="{5CD8E086-1D4E-06CC-8DF3-C8DB92BBE3F9}"/>
              </a:ext>
            </a:extLst>
          </p:cNvPr>
          <p:cNvSpPr/>
          <p:nvPr/>
        </p:nvSpPr>
        <p:spPr>
          <a:xfrm>
            <a:off x="0" y="0"/>
            <a:ext cx="3906625" cy="6858000"/>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 name="Titolo 1">
            <a:extLst>
              <a:ext uri="{FF2B5EF4-FFF2-40B4-BE49-F238E27FC236}">
                <a16:creationId xmlns:a16="http://schemas.microsoft.com/office/drawing/2014/main" id="{DC8DD53F-FF97-F021-89AD-6B55BA8F8996}"/>
              </a:ext>
            </a:extLst>
          </p:cNvPr>
          <p:cNvSpPr>
            <a:spLocks noGrp="1"/>
          </p:cNvSpPr>
          <p:nvPr>
            <p:ph type="ctrTitle"/>
          </p:nvPr>
        </p:nvSpPr>
        <p:spPr>
          <a:xfrm>
            <a:off x="795130" y="1169674"/>
            <a:ext cx="2316363" cy="541295"/>
          </a:xfrm>
        </p:spPr>
        <p:txBody>
          <a:bodyPr>
            <a:noAutofit/>
          </a:bodyPr>
          <a:lstStyle/>
          <a:p>
            <a:r>
              <a:rPr lang="it-IT" sz="4400" dirty="0">
                <a:solidFill>
                  <a:schemeClr val="bg1"/>
                </a:solidFill>
              </a:rPr>
              <a:t>Datasets</a:t>
            </a:r>
          </a:p>
        </p:txBody>
      </p:sp>
      <p:sp>
        <p:nvSpPr>
          <p:cNvPr id="27" name="CasellaDiTesto 26">
            <a:extLst>
              <a:ext uri="{FF2B5EF4-FFF2-40B4-BE49-F238E27FC236}">
                <a16:creationId xmlns:a16="http://schemas.microsoft.com/office/drawing/2014/main" id="{6D3A3805-B043-E6A0-6ACF-60AC132C6925}"/>
              </a:ext>
            </a:extLst>
          </p:cNvPr>
          <p:cNvSpPr txBox="1"/>
          <p:nvPr/>
        </p:nvSpPr>
        <p:spPr>
          <a:xfrm>
            <a:off x="1260570" y="2029668"/>
            <a:ext cx="1385477" cy="461665"/>
          </a:xfrm>
          <a:prstGeom prst="rect">
            <a:avLst/>
          </a:prstGeom>
          <a:noFill/>
        </p:spPr>
        <p:txBody>
          <a:bodyPr wrap="square" rtlCol="0">
            <a:spAutoFit/>
          </a:bodyPr>
          <a:lstStyle/>
          <a:p>
            <a:pPr algn="ctr"/>
            <a:r>
              <a:rPr lang="it-IT" sz="2400" dirty="0">
                <a:solidFill>
                  <a:schemeClr val="bg1"/>
                </a:solidFill>
              </a:rPr>
              <a:t>Rent</a:t>
            </a:r>
          </a:p>
        </p:txBody>
      </p:sp>
      <p:pic>
        <p:nvPicPr>
          <p:cNvPr id="5" name="Elemento grafico 4" descr="Monete contorno">
            <a:extLst>
              <a:ext uri="{FF2B5EF4-FFF2-40B4-BE49-F238E27FC236}">
                <a16:creationId xmlns:a16="http://schemas.microsoft.com/office/drawing/2014/main" id="{C08B36BD-4BD0-5687-860C-6DF952D2354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1023" y="3243757"/>
            <a:ext cx="2444569" cy="2444569"/>
          </a:xfrm>
          <a:prstGeom prst="rect">
            <a:avLst/>
          </a:prstGeom>
        </p:spPr>
      </p:pic>
      <p:pic>
        <p:nvPicPr>
          <p:cNvPr id="6" name="Immagine 5">
            <a:extLst>
              <a:ext uri="{FF2B5EF4-FFF2-40B4-BE49-F238E27FC236}">
                <a16:creationId xmlns:a16="http://schemas.microsoft.com/office/drawing/2014/main" id="{E9EDEC4F-95AB-2463-C21C-584D50E893C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35852" y="289286"/>
            <a:ext cx="3225125" cy="3225125"/>
          </a:xfrm>
          <a:prstGeom prst="rect">
            <a:avLst/>
          </a:prstGeom>
        </p:spPr>
      </p:pic>
      <p:sp>
        <p:nvSpPr>
          <p:cNvPr id="11" name="CasellaDiTesto 10">
            <a:extLst>
              <a:ext uri="{FF2B5EF4-FFF2-40B4-BE49-F238E27FC236}">
                <a16:creationId xmlns:a16="http://schemas.microsoft.com/office/drawing/2014/main" id="{727A39AF-1661-C909-CAA7-CD6770365B87}"/>
              </a:ext>
            </a:extLst>
          </p:cNvPr>
          <p:cNvSpPr txBox="1"/>
          <p:nvPr/>
        </p:nvSpPr>
        <p:spPr>
          <a:xfrm>
            <a:off x="4231140" y="2090172"/>
            <a:ext cx="3021795" cy="3046988"/>
          </a:xfrm>
          <a:prstGeom prst="rect">
            <a:avLst/>
          </a:prstGeom>
          <a:noFill/>
        </p:spPr>
        <p:txBody>
          <a:bodyPr wrap="square" rtlCol="0">
            <a:spAutoFit/>
          </a:bodyPr>
          <a:lstStyle/>
          <a:p>
            <a:r>
              <a:rPr lang="it-IT" sz="2400" dirty="0">
                <a:solidFill>
                  <a:schemeClr val="accent1">
                    <a:lumMod val="75000"/>
                  </a:schemeClr>
                </a:solidFill>
              </a:rPr>
              <a:t>Source: Craiglist.com</a:t>
            </a:r>
          </a:p>
          <a:p>
            <a:endParaRPr lang="it-IT" sz="2400" dirty="0">
              <a:solidFill>
                <a:schemeClr val="accent1">
                  <a:lumMod val="75000"/>
                </a:schemeClr>
              </a:solidFill>
            </a:endParaRPr>
          </a:p>
          <a:p>
            <a:r>
              <a:rPr lang="it-IT" sz="2400" dirty="0" err="1">
                <a:solidFill>
                  <a:schemeClr val="accent1">
                    <a:lumMod val="75000"/>
                  </a:schemeClr>
                </a:solidFill>
              </a:rPr>
              <a:t>Main</a:t>
            </a:r>
            <a:r>
              <a:rPr lang="it-IT" sz="2400" dirty="0">
                <a:solidFill>
                  <a:schemeClr val="accent1">
                    <a:lumMod val="75000"/>
                  </a:schemeClr>
                </a:solidFill>
              </a:rPr>
              <a:t> information:</a:t>
            </a:r>
          </a:p>
          <a:p>
            <a:pPr marL="342900" indent="-342900">
              <a:buFont typeface="Arial" panose="020B0604020202020204" pitchFamily="34" charset="0"/>
              <a:buChar char="•"/>
            </a:pPr>
            <a:r>
              <a:rPr lang="it-IT" sz="2400" dirty="0" err="1">
                <a:solidFill>
                  <a:schemeClr val="accent1">
                    <a:lumMod val="75000"/>
                  </a:schemeClr>
                </a:solidFill>
              </a:rPr>
              <a:t>Neighborhood</a:t>
            </a:r>
            <a:endParaRPr lang="it-IT" sz="2400" dirty="0">
              <a:solidFill>
                <a:schemeClr val="accent1">
                  <a:lumMod val="75000"/>
                </a:schemeClr>
              </a:solidFill>
            </a:endParaRPr>
          </a:p>
          <a:p>
            <a:pPr marL="285750" indent="-285750">
              <a:buFont typeface="Arial" panose="020B0604020202020204" pitchFamily="34" charset="0"/>
              <a:buChar char="•"/>
            </a:pPr>
            <a:r>
              <a:rPr lang="it-IT" sz="2400" dirty="0">
                <a:solidFill>
                  <a:schemeClr val="accent1">
                    <a:lumMod val="75000"/>
                  </a:schemeClr>
                </a:solidFill>
              </a:rPr>
              <a:t>Price/mq</a:t>
            </a:r>
          </a:p>
          <a:p>
            <a:pPr marL="285750" indent="-285750">
              <a:buFont typeface="Arial" panose="020B0604020202020204" pitchFamily="34" charset="0"/>
              <a:buChar char="•"/>
            </a:pPr>
            <a:r>
              <a:rPr lang="it-IT" sz="2400" dirty="0">
                <a:solidFill>
                  <a:schemeClr val="accent1">
                    <a:lumMod val="75000"/>
                  </a:schemeClr>
                </a:solidFill>
              </a:rPr>
              <a:t>Date of the advertisement</a:t>
            </a:r>
          </a:p>
          <a:p>
            <a:endParaRPr lang="it-IT" sz="2400" dirty="0">
              <a:solidFill>
                <a:schemeClr val="accent1">
                  <a:lumMod val="75000"/>
                </a:schemeClr>
              </a:solidFill>
            </a:endParaRPr>
          </a:p>
        </p:txBody>
      </p:sp>
      <p:pic>
        <p:nvPicPr>
          <p:cNvPr id="1026" name="Picture 2">
            <a:extLst>
              <a:ext uri="{FF2B5EF4-FFF2-40B4-BE49-F238E27FC236}">
                <a16:creationId xmlns:a16="http://schemas.microsoft.com/office/drawing/2014/main" id="{AC4DC88A-CFB4-DBD5-C31D-B65B55F3111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05011" y="3638800"/>
            <a:ext cx="3455966" cy="26870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33051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ttangolo 20">
            <a:extLst>
              <a:ext uri="{FF2B5EF4-FFF2-40B4-BE49-F238E27FC236}">
                <a16:creationId xmlns:a16="http://schemas.microsoft.com/office/drawing/2014/main" id="{5CD8E086-1D4E-06CC-8DF3-C8DB92BBE3F9}"/>
              </a:ext>
            </a:extLst>
          </p:cNvPr>
          <p:cNvSpPr/>
          <p:nvPr/>
        </p:nvSpPr>
        <p:spPr>
          <a:xfrm>
            <a:off x="0" y="0"/>
            <a:ext cx="3906625" cy="6858000"/>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 name="Titolo 1">
            <a:extLst>
              <a:ext uri="{FF2B5EF4-FFF2-40B4-BE49-F238E27FC236}">
                <a16:creationId xmlns:a16="http://schemas.microsoft.com/office/drawing/2014/main" id="{DC8DD53F-FF97-F021-89AD-6B55BA8F8996}"/>
              </a:ext>
            </a:extLst>
          </p:cNvPr>
          <p:cNvSpPr>
            <a:spLocks noGrp="1"/>
          </p:cNvSpPr>
          <p:nvPr>
            <p:ph type="ctrTitle"/>
          </p:nvPr>
        </p:nvSpPr>
        <p:spPr>
          <a:xfrm>
            <a:off x="795130" y="1169674"/>
            <a:ext cx="2316363" cy="541295"/>
          </a:xfrm>
        </p:spPr>
        <p:txBody>
          <a:bodyPr>
            <a:noAutofit/>
          </a:bodyPr>
          <a:lstStyle/>
          <a:p>
            <a:r>
              <a:rPr lang="it-IT" sz="4400" dirty="0">
                <a:solidFill>
                  <a:schemeClr val="bg1"/>
                </a:solidFill>
              </a:rPr>
              <a:t>Datasets</a:t>
            </a:r>
          </a:p>
        </p:txBody>
      </p:sp>
      <p:pic>
        <p:nvPicPr>
          <p:cNvPr id="6" name="Elemento grafico 5" descr="Uscita contorno">
            <a:extLst>
              <a:ext uri="{FF2B5EF4-FFF2-40B4-BE49-F238E27FC236}">
                <a16:creationId xmlns:a16="http://schemas.microsoft.com/office/drawing/2014/main" id="{F374C5FE-07F0-E3B7-C319-5CCC3F4C1B3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06016" y="3628004"/>
            <a:ext cx="2534767" cy="2534767"/>
          </a:xfrm>
          <a:prstGeom prst="rect">
            <a:avLst/>
          </a:prstGeom>
        </p:spPr>
      </p:pic>
      <p:sp>
        <p:nvSpPr>
          <p:cNvPr id="27" name="CasellaDiTesto 26">
            <a:extLst>
              <a:ext uri="{FF2B5EF4-FFF2-40B4-BE49-F238E27FC236}">
                <a16:creationId xmlns:a16="http://schemas.microsoft.com/office/drawing/2014/main" id="{6D3A3805-B043-E6A0-6ACF-60AC132C6925}"/>
              </a:ext>
            </a:extLst>
          </p:cNvPr>
          <p:cNvSpPr txBox="1"/>
          <p:nvPr/>
        </p:nvSpPr>
        <p:spPr>
          <a:xfrm>
            <a:off x="1260572" y="2101106"/>
            <a:ext cx="1385477" cy="461665"/>
          </a:xfrm>
          <a:prstGeom prst="rect">
            <a:avLst/>
          </a:prstGeom>
          <a:noFill/>
        </p:spPr>
        <p:txBody>
          <a:bodyPr wrap="square" rtlCol="0">
            <a:spAutoFit/>
          </a:bodyPr>
          <a:lstStyle/>
          <a:p>
            <a:pPr algn="ctr"/>
            <a:r>
              <a:rPr lang="it-IT" sz="2400" dirty="0" err="1">
                <a:solidFill>
                  <a:schemeClr val="bg1"/>
                </a:solidFill>
              </a:rPr>
              <a:t>Evictions</a:t>
            </a:r>
            <a:endParaRPr lang="it-IT" sz="2400" dirty="0">
              <a:solidFill>
                <a:schemeClr val="bg1"/>
              </a:solidFill>
            </a:endParaRPr>
          </a:p>
        </p:txBody>
      </p:sp>
      <p:sp>
        <p:nvSpPr>
          <p:cNvPr id="3" name="CasellaDiTesto 2">
            <a:extLst>
              <a:ext uri="{FF2B5EF4-FFF2-40B4-BE49-F238E27FC236}">
                <a16:creationId xmlns:a16="http://schemas.microsoft.com/office/drawing/2014/main" id="{6D6D5AE6-B3FD-A1DF-0E8E-71452244C550}"/>
              </a:ext>
            </a:extLst>
          </p:cNvPr>
          <p:cNvSpPr txBox="1"/>
          <p:nvPr/>
        </p:nvSpPr>
        <p:spPr>
          <a:xfrm>
            <a:off x="4297286" y="2136338"/>
            <a:ext cx="3906625" cy="2585323"/>
          </a:xfrm>
          <a:prstGeom prst="rect">
            <a:avLst/>
          </a:prstGeom>
          <a:noFill/>
        </p:spPr>
        <p:txBody>
          <a:bodyPr wrap="square" rtlCol="0">
            <a:spAutoFit/>
          </a:bodyPr>
          <a:lstStyle/>
          <a:p>
            <a:r>
              <a:rPr lang="it-IT" sz="2400" dirty="0">
                <a:solidFill>
                  <a:schemeClr val="accent1">
                    <a:lumMod val="75000"/>
                  </a:schemeClr>
                </a:solidFill>
              </a:rPr>
              <a:t>Source: SF government </a:t>
            </a:r>
          </a:p>
          <a:p>
            <a:r>
              <a:rPr lang="it-IT" sz="2400" dirty="0">
                <a:solidFill>
                  <a:schemeClr val="accent1">
                    <a:lumMod val="75000"/>
                  </a:schemeClr>
                </a:solidFill>
              </a:rPr>
              <a:t>(datasf.org)</a:t>
            </a:r>
          </a:p>
          <a:p>
            <a:endParaRPr lang="it-IT" sz="2400" dirty="0">
              <a:solidFill>
                <a:schemeClr val="accent1">
                  <a:lumMod val="75000"/>
                </a:schemeClr>
              </a:solidFill>
            </a:endParaRPr>
          </a:p>
          <a:p>
            <a:r>
              <a:rPr lang="it-IT" sz="2400" dirty="0" err="1">
                <a:solidFill>
                  <a:schemeClr val="accent1">
                    <a:lumMod val="75000"/>
                  </a:schemeClr>
                </a:solidFill>
              </a:rPr>
              <a:t>Main</a:t>
            </a:r>
            <a:r>
              <a:rPr lang="it-IT" sz="2400" dirty="0">
                <a:solidFill>
                  <a:schemeClr val="accent1">
                    <a:lumMod val="75000"/>
                  </a:schemeClr>
                </a:solidFill>
              </a:rPr>
              <a:t> information: </a:t>
            </a:r>
          </a:p>
          <a:p>
            <a:pPr marL="285750" indent="-285750">
              <a:buFont typeface="Arial" panose="020B0604020202020204" pitchFamily="34" charset="0"/>
              <a:buChar char="•"/>
            </a:pPr>
            <a:r>
              <a:rPr lang="it-IT" sz="2400" dirty="0" err="1">
                <a:solidFill>
                  <a:schemeClr val="accent1">
                    <a:lumMod val="75000"/>
                  </a:schemeClr>
                </a:solidFill>
              </a:rPr>
              <a:t>Neighborhood</a:t>
            </a:r>
            <a:endParaRPr lang="it-IT" sz="2400" dirty="0">
              <a:solidFill>
                <a:schemeClr val="accent1">
                  <a:lumMod val="75000"/>
                </a:schemeClr>
              </a:solidFill>
            </a:endParaRPr>
          </a:p>
          <a:p>
            <a:pPr marL="285750" indent="-285750">
              <a:buFont typeface="Arial" panose="020B0604020202020204" pitchFamily="34" charset="0"/>
              <a:buChar char="•"/>
            </a:pPr>
            <a:r>
              <a:rPr lang="it-IT" sz="2400" dirty="0">
                <a:solidFill>
                  <a:schemeClr val="accent1">
                    <a:lumMod val="75000"/>
                  </a:schemeClr>
                </a:solidFill>
              </a:rPr>
              <a:t>Date</a:t>
            </a:r>
          </a:p>
          <a:p>
            <a:endParaRPr lang="it-IT" dirty="0">
              <a:solidFill>
                <a:schemeClr val="accent1">
                  <a:lumMod val="75000"/>
                </a:schemeClr>
              </a:solidFill>
            </a:endParaRPr>
          </a:p>
        </p:txBody>
      </p:sp>
      <p:pic>
        <p:nvPicPr>
          <p:cNvPr id="1026" name="Picture 2">
            <a:extLst>
              <a:ext uri="{FF2B5EF4-FFF2-40B4-BE49-F238E27FC236}">
                <a16:creationId xmlns:a16="http://schemas.microsoft.com/office/drawing/2014/main" id="{A23C379E-FB63-9E75-33D3-0F5453C0580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79011" y="1852981"/>
            <a:ext cx="4149209" cy="35500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710781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ttangolo 20">
            <a:extLst>
              <a:ext uri="{FF2B5EF4-FFF2-40B4-BE49-F238E27FC236}">
                <a16:creationId xmlns:a16="http://schemas.microsoft.com/office/drawing/2014/main" id="{5CD8E086-1D4E-06CC-8DF3-C8DB92BBE3F9}"/>
              </a:ext>
            </a:extLst>
          </p:cNvPr>
          <p:cNvSpPr/>
          <p:nvPr/>
        </p:nvSpPr>
        <p:spPr>
          <a:xfrm>
            <a:off x="0" y="0"/>
            <a:ext cx="3906625" cy="6858000"/>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 name="Titolo 1">
            <a:extLst>
              <a:ext uri="{FF2B5EF4-FFF2-40B4-BE49-F238E27FC236}">
                <a16:creationId xmlns:a16="http://schemas.microsoft.com/office/drawing/2014/main" id="{DC8DD53F-FF97-F021-89AD-6B55BA8F8996}"/>
              </a:ext>
            </a:extLst>
          </p:cNvPr>
          <p:cNvSpPr>
            <a:spLocks noGrp="1"/>
          </p:cNvSpPr>
          <p:nvPr>
            <p:ph type="ctrTitle"/>
          </p:nvPr>
        </p:nvSpPr>
        <p:spPr>
          <a:xfrm>
            <a:off x="795130" y="1169674"/>
            <a:ext cx="2316363" cy="541295"/>
          </a:xfrm>
        </p:spPr>
        <p:txBody>
          <a:bodyPr>
            <a:noAutofit/>
          </a:bodyPr>
          <a:lstStyle/>
          <a:p>
            <a:r>
              <a:rPr lang="it-IT" sz="4400" dirty="0">
                <a:solidFill>
                  <a:schemeClr val="bg1"/>
                </a:solidFill>
              </a:rPr>
              <a:t>Datasets</a:t>
            </a:r>
          </a:p>
        </p:txBody>
      </p:sp>
      <p:pic>
        <p:nvPicPr>
          <p:cNvPr id="7" name="Elemento grafico 6" descr="Architettura contorno">
            <a:extLst>
              <a:ext uri="{FF2B5EF4-FFF2-40B4-BE49-F238E27FC236}">
                <a16:creationId xmlns:a16="http://schemas.microsoft.com/office/drawing/2014/main" id="{DE6D900C-7BB7-DD5C-0A46-968AABECC76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24768" y="3183903"/>
            <a:ext cx="2851030" cy="2851030"/>
          </a:xfrm>
          <a:prstGeom prst="rect">
            <a:avLst/>
          </a:prstGeom>
        </p:spPr>
      </p:pic>
      <p:sp>
        <p:nvSpPr>
          <p:cNvPr id="27" name="CasellaDiTesto 26">
            <a:extLst>
              <a:ext uri="{FF2B5EF4-FFF2-40B4-BE49-F238E27FC236}">
                <a16:creationId xmlns:a16="http://schemas.microsoft.com/office/drawing/2014/main" id="{6D3A3805-B043-E6A0-6ACF-60AC132C6925}"/>
              </a:ext>
            </a:extLst>
          </p:cNvPr>
          <p:cNvSpPr txBox="1"/>
          <p:nvPr/>
        </p:nvSpPr>
        <p:spPr>
          <a:xfrm>
            <a:off x="910338" y="2069855"/>
            <a:ext cx="2085945" cy="461665"/>
          </a:xfrm>
          <a:prstGeom prst="rect">
            <a:avLst/>
          </a:prstGeom>
          <a:noFill/>
        </p:spPr>
        <p:txBody>
          <a:bodyPr wrap="square" rtlCol="0">
            <a:spAutoFit/>
          </a:bodyPr>
          <a:lstStyle/>
          <a:p>
            <a:pPr algn="ctr"/>
            <a:r>
              <a:rPr lang="it-IT" sz="2400" dirty="0" err="1">
                <a:solidFill>
                  <a:schemeClr val="bg1"/>
                </a:solidFill>
              </a:rPr>
              <a:t>Constructions</a:t>
            </a:r>
            <a:endParaRPr lang="it-IT" sz="2400" dirty="0">
              <a:solidFill>
                <a:schemeClr val="bg1"/>
              </a:solidFill>
            </a:endParaRPr>
          </a:p>
        </p:txBody>
      </p:sp>
      <p:sp>
        <p:nvSpPr>
          <p:cNvPr id="4" name="CasellaDiTesto 3">
            <a:extLst>
              <a:ext uri="{FF2B5EF4-FFF2-40B4-BE49-F238E27FC236}">
                <a16:creationId xmlns:a16="http://schemas.microsoft.com/office/drawing/2014/main" id="{7159350F-3867-001A-D5CB-72C956B9D355}"/>
              </a:ext>
            </a:extLst>
          </p:cNvPr>
          <p:cNvSpPr txBox="1"/>
          <p:nvPr/>
        </p:nvSpPr>
        <p:spPr>
          <a:xfrm>
            <a:off x="4178430" y="1593138"/>
            <a:ext cx="3906625" cy="3416320"/>
          </a:xfrm>
          <a:prstGeom prst="rect">
            <a:avLst/>
          </a:prstGeom>
          <a:noFill/>
        </p:spPr>
        <p:txBody>
          <a:bodyPr wrap="square">
            <a:spAutoFit/>
          </a:bodyPr>
          <a:lstStyle/>
          <a:p>
            <a:r>
              <a:rPr lang="it-IT" sz="2400" dirty="0">
                <a:solidFill>
                  <a:schemeClr val="accent1">
                    <a:lumMod val="75000"/>
                  </a:schemeClr>
                </a:solidFill>
              </a:rPr>
              <a:t>Source: SF government (datasf.org) </a:t>
            </a:r>
          </a:p>
          <a:p>
            <a:endParaRPr lang="it-IT" sz="2400" dirty="0">
              <a:solidFill>
                <a:schemeClr val="accent1">
                  <a:lumMod val="75000"/>
                </a:schemeClr>
              </a:solidFill>
            </a:endParaRPr>
          </a:p>
          <a:p>
            <a:r>
              <a:rPr lang="it-IT" sz="2400" dirty="0" err="1">
                <a:solidFill>
                  <a:schemeClr val="accent1">
                    <a:lumMod val="75000"/>
                  </a:schemeClr>
                </a:solidFill>
              </a:rPr>
              <a:t>Main</a:t>
            </a:r>
            <a:r>
              <a:rPr lang="it-IT" sz="2400" dirty="0">
                <a:solidFill>
                  <a:schemeClr val="accent1">
                    <a:lumMod val="75000"/>
                  </a:schemeClr>
                </a:solidFill>
              </a:rPr>
              <a:t> information:</a:t>
            </a:r>
          </a:p>
          <a:p>
            <a:pPr marL="285750" indent="-285750">
              <a:buFont typeface="Arial" panose="020B0604020202020204" pitchFamily="34" charset="0"/>
              <a:buChar char="•"/>
            </a:pPr>
            <a:r>
              <a:rPr lang="it-IT" sz="2400" dirty="0" err="1">
                <a:solidFill>
                  <a:schemeClr val="accent1">
                    <a:lumMod val="75000"/>
                  </a:schemeClr>
                </a:solidFill>
              </a:rPr>
              <a:t>Address</a:t>
            </a:r>
            <a:r>
              <a:rPr lang="it-IT" sz="2400" dirty="0">
                <a:solidFill>
                  <a:schemeClr val="accent1">
                    <a:lumMod val="75000"/>
                  </a:schemeClr>
                </a:solidFill>
              </a:rPr>
              <a:t> (</a:t>
            </a:r>
            <a:r>
              <a:rPr lang="it-IT" sz="2400" dirty="0" err="1">
                <a:solidFill>
                  <a:schemeClr val="accent1">
                    <a:lumMod val="75000"/>
                  </a:schemeClr>
                </a:solidFill>
              </a:rPr>
              <a:t>geocoded</a:t>
            </a:r>
            <a:r>
              <a:rPr lang="it-IT" sz="2400" dirty="0">
                <a:solidFill>
                  <a:schemeClr val="accent1">
                    <a:lumMod val="75000"/>
                  </a:schemeClr>
                </a:solidFill>
              </a:rPr>
              <a:t> to </a:t>
            </a:r>
            <a:r>
              <a:rPr lang="it-IT" sz="2400" dirty="0" err="1">
                <a:solidFill>
                  <a:schemeClr val="accent1">
                    <a:lumMod val="75000"/>
                  </a:schemeClr>
                </a:solidFill>
              </a:rPr>
              <a:t>coordinates</a:t>
            </a:r>
            <a:r>
              <a:rPr lang="it-IT" sz="2400" dirty="0">
                <a:solidFill>
                  <a:schemeClr val="accent1">
                    <a:lumMod val="75000"/>
                  </a:schemeClr>
                </a:solidFill>
              </a:rPr>
              <a:t>)  </a:t>
            </a:r>
          </a:p>
          <a:p>
            <a:pPr marL="285750" indent="-285750">
              <a:buFont typeface="Arial" panose="020B0604020202020204" pitchFamily="34" charset="0"/>
              <a:buChar char="•"/>
            </a:pPr>
            <a:r>
              <a:rPr lang="it-IT" sz="2400" dirty="0">
                <a:solidFill>
                  <a:schemeClr val="accent1">
                    <a:lumMod val="75000"/>
                  </a:schemeClr>
                </a:solidFill>
              </a:rPr>
              <a:t>Date of </a:t>
            </a:r>
            <a:r>
              <a:rPr lang="it-IT" sz="2400" dirty="0" err="1">
                <a:solidFill>
                  <a:schemeClr val="accent1">
                    <a:lumMod val="75000"/>
                  </a:schemeClr>
                </a:solidFill>
              </a:rPr>
              <a:t>permit</a:t>
            </a:r>
            <a:r>
              <a:rPr lang="it-IT" sz="2400" dirty="0">
                <a:solidFill>
                  <a:schemeClr val="accent1">
                    <a:lumMod val="75000"/>
                  </a:schemeClr>
                </a:solidFill>
              </a:rPr>
              <a:t> </a:t>
            </a:r>
            <a:r>
              <a:rPr lang="it-IT" sz="2400" dirty="0" err="1">
                <a:solidFill>
                  <a:schemeClr val="accent1">
                    <a:lumMod val="75000"/>
                  </a:schemeClr>
                </a:solidFill>
              </a:rPr>
              <a:t>emission</a:t>
            </a:r>
            <a:endParaRPr lang="it-IT" sz="2400" dirty="0">
              <a:solidFill>
                <a:schemeClr val="accent1">
                  <a:lumMod val="75000"/>
                </a:schemeClr>
              </a:solidFill>
            </a:endParaRPr>
          </a:p>
          <a:p>
            <a:pPr marL="285750" indent="-285750">
              <a:buFont typeface="Arial" panose="020B0604020202020204" pitchFamily="34" charset="0"/>
              <a:buChar char="•"/>
            </a:pPr>
            <a:r>
              <a:rPr lang="it-IT" sz="2400" dirty="0" err="1">
                <a:solidFill>
                  <a:schemeClr val="accent1">
                    <a:lumMod val="75000"/>
                  </a:schemeClr>
                </a:solidFill>
              </a:rPr>
              <a:t>Existing</a:t>
            </a:r>
            <a:r>
              <a:rPr lang="it-IT" sz="2400" dirty="0">
                <a:solidFill>
                  <a:schemeClr val="accent1">
                    <a:lumMod val="75000"/>
                  </a:schemeClr>
                </a:solidFill>
              </a:rPr>
              <a:t> and </a:t>
            </a:r>
            <a:r>
              <a:rPr lang="it-IT" sz="2400" dirty="0" err="1">
                <a:solidFill>
                  <a:schemeClr val="accent1">
                    <a:lumMod val="75000"/>
                  </a:schemeClr>
                </a:solidFill>
              </a:rPr>
              <a:t>proposed</a:t>
            </a:r>
            <a:r>
              <a:rPr lang="it-IT" sz="2400" dirty="0">
                <a:solidFill>
                  <a:schemeClr val="accent1">
                    <a:lumMod val="75000"/>
                  </a:schemeClr>
                </a:solidFill>
              </a:rPr>
              <a:t> housing </a:t>
            </a:r>
            <a:r>
              <a:rPr lang="it-IT" sz="2400" dirty="0" err="1">
                <a:solidFill>
                  <a:schemeClr val="accent1">
                    <a:lumMod val="75000"/>
                  </a:schemeClr>
                </a:solidFill>
              </a:rPr>
              <a:t>units</a:t>
            </a:r>
            <a:endParaRPr lang="it-IT" sz="2400" dirty="0">
              <a:solidFill>
                <a:schemeClr val="accent1">
                  <a:lumMod val="75000"/>
                </a:schemeClr>
              </a:solidFill>
            </a:endParaRPr>
          </a:p>
        </p:txBody>
      </p:sp>
      <p:pic>
        <p:nvPicPr>
          <p:cNvPr id="8" name="Immagine 7" descr="cImmagine che contiene mappa">
            <a:extLst>
              <a:ext uri="{FF2B5EF4-FFF2-40B4-BE49-F238E27FC236}">
                <a16:creationId xmlns:a16="http://schemas.microsoft.com/office/drawing/2014/main" id="{1E08F112-AF8F-E9F6-A89B-D66BDB4A5C5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56860" y="2069855"/>
            <a:ext cx="3228220" cy="2727677"/>
          </a:xfrm>
          <a:prstGeom prst="rect">
            <a:avLst/>
          </a:prstGeom>
        </p:spPr>
      </p:pic>
    </p:spTree>
    <p:extLst>
      <p:ext uri="{BB962C8B-B14F-4D97-AF65-F5344CB8AC3E}">
        <p14:creationId xmlns:p14="http://schemas.microsoft.com/office/powerpoint/2010/main" val="36116628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ttangolo 20">
            <a:extLst>
              <a:ext uri="{FF2B5EF4-FFF2-40B4-BE49-F238E27FC236}">
                <a16:creationId xmlns:a16="http://schemas.microsoft.com/office/drawing/2014/main" id="{5CD8E086-1D4E-06CC-8DF3-C8DB92BBE3F9}"/>
              </a:ext>
            </a:extLst>
          </p:cNvPr>
          <p:cNvSpPr/>
          <p:nvPr/>
        </p:nvSpPr>
        <p:spPr>
          <a:xfrm>
            <a:off x="0" y="0"/>
            <a:ext cx="3906625" cy="6858000"/>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 name="Titolo 1">
            <a:extLst>
              <a:ext uri="{FF2B5EF4-FFF2-40B4-BE49-F238E27FC236}">
                <a16:creationId xmlns:a16="http://schemas.microsoft.com/office/drawing/2014/main" id="{DC8DD53F-FF97-F021-89AD-6B55BA8F8996}"/>
              </a:ext>
            </a:extLst>
          </p:cNvPr>
          <p:cNvSpPr>
            <a:spLocks noGrp="1"/>
          </p:cNvSpPr>
          <p:nvPr>
            <p:ph type="ctrTitle"/>
          </p:nvPr>
        </p:nvSpPr>
        <p:spPr>
          <a:xfrm>
            <a:off x="795130" y="1169674"/>
            <a:ext cx="2316363" cy="541295"/>
          </a:xfrm>
        </p:spPr>
        <p:txBody>
          <a:bodyPr>
            <a:noAutofit/>
          </a:bodyPr>
          <a:lstStyle/>
          <a:p>
            <a:r>
              <a:rPr lang="it-IT" sz="4400" dirty="0">
                <a:solidFill>
                  <a:schemeClr val="bg1"/>
                </a:solidFill>
              </a:rPr>
              <a:t>Datasets</a:t>
            </a:r>
          </a:p>
        </p:txBody>
      </p:sp>
      <p:pic>
        <p:nvPicPr>
          <p:cNvPr id="9" name="Elemento grafico 8" descr="Mappa con segnaposto contorno">
            <a:extLst>
              <a:ext uri="{FF2B5EF4-FFF2-40B4-BE49-F238E27FC236}">
                <a16:creationId xmlns:a16="http://schemas.microsoft.com/office/drawing/2014/main" id="{72A18819-8B49-BF5A-74D3-D6E10F4E2BF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21774" y="3180101"/>
            <a:ext cx="2663072" cy="2663072"/>
          </a:xfrm>
          <a:prstGeom prst="rect">
            <a:avLst/>
          </a:prstGeom>
        </p:spPr>
      </p:pic>
      <p:sp>
        <p:nvSpPr>
          <p:cNvPr id="27" name="CasellaDiTesto 26">
            <a:extLst>
              <a:ext uri="{FF2B5EF4-FFF2-40B4-BE49-F238E27FC236}">
                <a16:creationId xmlns:a16="http://schemas.microsoft.com/office/drawing/2014/main" id="{6D3A3805-B043-E6A0-6ACF-60AC132C6925}"/>
              </a:ext>
            </a:extLst>
          </p:cNvPr>
          <p:cNvSpPr txBox="1"/>
          <p:nvPr/>
        </p:nvSpPr>
        <p:spPr>
          <a:xfrm>
            <a:off x="852732" y="2079687"/>
            <a:ext cx="2201155" cy="1200329"/>
          </a:xfrm>
          <a:prstGeom prst="rect">
            <a:avLst/>
          </a:prstGeom>
          <a:noFill/>
        </p:spPr>
        <p:txBody>
          <a:bodyPr wrap="square" rtlCol="0">
            <a:spAutoFit/>
          </a:bodyPr>
          <a:lstStyle/>
          <a:p>
            <a:pPr algn="ctr"/>
            <a:r>
              <a:rPr lang="it-IT" sz="2400" dirty="0" err="1">
                <a:solidFill>
                  <a:schemeClr val="bg1"/>
                </a:solidFill>
              </a:rPr>
              <a:t>Parcels</a:t>
            </a:r>
            <a:endParaRPr lang="it-IT" sz="2400" dirty="0">
              <a:solidFill>
                <a:schemeClr val="bg1"/>
              </a:solidFill>
            </a:endParaRPr>
          </a:p>
          <a:p>
            <a:pPr algn="ctr"/>
            <a:r>
              <a:rPr lang="it-IT" sz="2400" dirty="0">
                <a:solidFill>
                  <a:schemeClr val="bg1"/>
                </a:solidFill>
              </a:rPr>
              <a:t>&amp; </a:t>
            </a:r>
          </a:p>
          <a:p>
            <a:pPr algn="ctr"/>
            <a:r>
              <a:rPr lang="it-IT" sz="2400" dirty="0" err="1">
                <a:solidFill>
                  <a:schemeClr val="bg1"/>
                </a:solidFill>
              </a:rPr>
              <a:t>Neighborhoods</a:t>
            </a:r>
            <a:endParaRPr lang="it-IT" sz="2400" dirty="0">
              <a:solidFill>
                <a:schemeClr val="bg1"/>
              </a:solidFill>
            </a:endParaRPr>
          </a:p>
        </p:txBody>
      </p:sp>
      <p:pic>
        <p:nvPicPr>
          <p:cNvPr id="5" name="Immagine 4">
            <a:extLst>
              <a:ext uri="{FF2B5EF4-FFF2-40B4-BE49-F238E27FC236}">
                <a16:creationId xmlns:a16="http://schemas.microsoft.com/office/drawing/2014/main" id="{EEB910F0-C057-848E-53A3-CE784A6AA3F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22581" y="577516"/>
            <a:ext cx="3400046" cy="2478980"/>
          </a:xfrm>
          <a:prstGeom prst="rect">
            <a:avLst/>
          </a:prstGeom>
        </p:spPr>
      </p:pic>
      <p:sp>
        <p:nvSpPr>
          <p:cNvPr id="6" name="CasellaDiTesto 5">
            <a:extLst>
              <a:ext uri="{FF2B5EF4-FFF2-40B4-BE49-F238E27FC236}">
                <a16:creationId xmlns:a16="http://schemas.microsoft.com/office/drawing/2014/main" id="{E3D4D8CC-2382-BC6B-7756-B5F64C5859AD}"/>
              </a:ext>
            </a:extLst>
          </p:cNvPr>
          <p:cNvSpPr txBox="1"/>
          <p:nvPr/>
        </p:nvSpPr>
        <p:spPr>
          <a:xfrm>
            <a:off x="4195184" y="1720840"/>
            <a:ext cx="3737780" cy="3416320"/>
          </a:xfrm>
          <a:prstGeom prst="rect">
            <a:avLst/>
          </a:prstGeom>
          <a:noFill/>
        </p:spPr>
        <p:txBody>
          <a:bodyPr wrap="square" rtlCol="0">
            <a:spAutoFit/>
          </a:bodyPr>
          <a:lstStyle/>
          <a:p>
            <a:r>
              <a:rPr lang="it-IT" sz="2400" dirty="0">
                <a:solidFill>
                  <a:schemeClr val="accent1">
                    <a:lumMod val="75000"/>
                  </a:schemeClr>
                </a:solidFill>
              </a:rPr>
              <a:t>Source: SF government (datasf.org)</a:t>
            </a:r>
          </a:p>
          <a:p>
            <a:endParaRPr lang="it-IT" sz="2400" dirty="0">
              <a:solidFill>
                <a:schemeClr val="accent1">
                  <a:lumMod val="75000"/>
                </a:schemeClr>
              </a:solidFill>
            </a:endParaRPr>
          </a:p>
          <a:p>
            <a:r>
              <a:rPr lang="it-IT" sz="2400" dirty="0" err="1">
                <a:solidFill>
                  <a:schemeClr val="accent1">
                    <a:lumMod val="75000"/>
                  </a:schemeClr>
                </a:solidFill>
              </a:rPr>
              <a:t>Main</a:t>
            </a:r>
            <a:r>
              <a:rPr lang="it-IT" sz="2400" dirty="0">
                <a:solidFill>
                  <a:schemeClr val="accent1">
                    <a:lumMod val="75000"/>
                  </a:schemeClr>
                </a:solidFill>
              </a:rPr>
              <a:t> information:</a:t>
            </a:r>
          </a:p>
          <a:p>
            <a:pPr marL="285750" indent="-285750">
              <a:buFont typeface="Arial" panose="020B0604020202020204" pitchFamily="34" charset="0"/>
              <a:buChar char="•"/>
            </a:pPr>
            <a:r>
              <a:rPr lang="it-IT" sz="2400" dirty="0" err="1">
                <a:solidFill>
                  <a:schemeClr val="accent1">
                    <a:lumMod val="75000"/>
                  </a:schemeClr>
                </a:solidFill>
              </a:rPr>
              <a:t>Latitude</a:t>
            </a:r>
            <a:r>
              <a:rPr lang="it-IT" sz="2400" dirty="0">
                <a:solidFill>
                  <a:schemeClr val="accent1">
                    <a:lumMod val="75000"/>
                  </a:schemeClr>
                </a:solidFill>
              </a:rPr>
              <a:t> and </a:t>
            </a:r>
            <a:r>
              <a:rPr lang="it-IT" sz="2400" dirty="0" err="1">
                <a:solidFill>
                  <a:schemeClr val="accent1">
                    <a:lumMod val="75000"/>
                  </a:schemeClr>
                </a:solidFill>
              </a:rPr>
              <a:t>longitude</a:t>
            </a:r>
            <a:r>
              <a:rPr lang="it-IT" sz="2400" dirty="0">
                <a:solidFill>
                  <a:schemeClr val="accent1">
                    <a:lumMod val="75000"/>
                  </a:schemeClr>
                </a:solidFill>
              </a:rPr>
              <a:t> of the </a:t>
            </a:r>
            <a:r>
              <a:rPr lang="it-IT" sz="2400" dirty="0" err="1">
                <a:solidFill>
                  <a:schemeClr val="accent1">
                    <a:lumMod val="75000"/>
                  </a:schemeClr>
                </a:solidFill>
              </a:rPr>
              <a:t>vertices</a:t>
            </a:r>
            <a:r>
              <a:rPr lang="it-IT" sz="2400" dirty="0">
                <a:solidFill>
                  <a:schemeClr val="accent1">
                    <a:lumMod val="75000"/>
                  </a:schemeClr>
                </a:solidFill>
              </a:rPr>
              <a:t> of the </a:t>
            </a:r>
            <a:r>
              <a:rPr lang="it-IT" sz="2400" dirty="0" err="1">
                <a:solidFill>
                  <a:schemeClr val="accent1">
                    <a:lumMod val="75000"/>
                  </a:schemeClr>
                </a:solidFill>
              </a:rPr>
              <a:t>parcel</a:t>
            </a:r>
            <a:endParaRPr lang="it-IT" sz="2400" dirty="0">
              <a:solidFill>
                <a:schemeClr val="accent1">
                  <a:lumMod val="75000"/>
                </a:schemeClr>
              </a:solidFill>
            </a:endParaRPr>
          </a:p>
          <a:p>
            <a:pPr marL="285750" indent="-285750">
              <a:buFont typeface="Arial" panose="020B0604020202020204" pitchFamily="34" charset="0"/>
              <a:buChar char="•"/>
            </a:pPr>
            <a:r>
              <a:rPr lang="it-IT" sz="2400" dirty="0" err="1">
                <a:solidFill>
                  <a:schemeClr val="accent1">
                    <a:lumMod val="75000"/>
                  </a:schemeClr>
                </a:solidFill>
              </a:rPr>
              <a:t>Number</a:t>
            </a:r>
            <a:r>
              <a:rPr lang="it-IT" sz="2400" dirty="0">
                <a:solidFill>
                  <a:schemeClr val="accent1">
                    <a:lumMod val="75000"/>
                  </a:schemeClr>
                </a:solidFill>
              </a:rPr>
              <a:t> of house </a:t>
            </a:r>
            <a:r>
              <a:rPr lang="it-IT" sz="2400" dirty="0" err="1">
                <a:solidFill>
                  <a:schemeClr val="accent1">
                    <a:lumMod val="75000"/>
                  </a:schemeClr>
                </a:solidFill>
              </a:rPr>
              <a:t>units</a:t>
            </a:r>
            <a:r>
              <a:rPr lang="it-IT" sz="2400" dirty="0">
                <a:solidFill>
                  <a:schemeClr val="accent1">
                    <a:lumMod val="75000"/>
                  </a:schemeClr>
                </a:solidFill>
              </a:rPr>
              <a:t> for </a:t>
            </a:r>
            <a:r>
              <a:rPr lang="it-IT" sz="2400" dirty="0" err="1">
                <a:solidFill>
                  <a:schemeClr val="accent1">
                    <a:lumMod val="75000"/>
                  </a:schemeClr>
                </a:solidFill>
              </a:rPr>
              <a:t>each</a:t>
            </a:r>
            <a:r>
              <a:rPr lang="it-IT" sz="2400" dirty="0">
                <a:solidFill>
                  <a:schemeClr val="accent1">
                    <a:lumMod val="75000"/>
                  </a:schemeClr>
                </a:solidFill>
              </a:rPr>
              <a:t> </a:t>
            </a:r>
            <a:r>
              <a:rPr lang="it-IT" sz="2400" dirty="0" err="1">
                <a:solidFill>
                  <a:schemeClr val="accent1">
                    <a:lumMod val="75000"/>
                  </a:schemeClr>
                </a:solidFill>
              </a:rPr>
              <a:t>parcel</a:t>
            </a:r>
            <a:endParaRPr lang="it-IT" sz="2400" dirty="0">
              <a:solidFill>
                <a:schemeClr val="accent1">
                  <a:lumMod val="75000"/>
                </a:schemeClr>
              </a:solidFill>
            </a:endParaRPr>
          </a:p>
          <a:p>
            <a:endParaRPr lang="it-IT" sz="2400" dirty="0">
              <a:solidFill>
                <a:schemeClr val="accent1">
                  <a:lumMod val="75000"/>
                </a:schemeClr>
              </a:solidFill>
            </a:endParaRPr>
          </a:p>
        </p:txBody>
      </p:sp>
      <p:pic>
        <p:nvPicPr>
          <p:cNvPr id="2050" name="Picture 2">
            <a:extLst>
              <a:ext uri="{FF2B5EF4-FFF2-40B4-BE49-F238E27FC236}">
                <a16:creationId xmlns:a16="http://schemas.microsoft.com/office/drawing/2014/main" id="{DDAC4965-31AA-1AC1-3411-C0A629DE9F2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85377" y="3429000"/>
            <a:ext cx="3435489" cy="29251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4749410"/>
      </p:ext>
    </p:extLst>
  </p:cSld>
  <p:clrMapOvr>
    <a:masterClrMapping/>
  </p:clrMapOvr>
</p:sld>
</file>

<file path=ppt/theme/theme1.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1832</TotalTime>
  <Words>839</Words>
  <Application>Microsoft Office PowerPoint</Application>
  <PresentationFormat>Widescreen</PresentationFormat>
  <Paragraphs>169</Paragraphs>
  <Slides>30</Slides>
  <Notes>2</Notes>
  <HiddenSlides>0</HiddenSlides>
  <MMClips>0</MMClips>
  <ScaleCrop>false</ScaleCrop>
  <HeadingPairs>
    <vt:vector size="6" baseType="variant">
      <vt:variant>
        <vt:lpstr>Caratteri utilizzati</vt:lpstr>
      </vt:variant>
      <vt:variant>
        <vt:i4>5</vt:i4>
      </vt:variant>
      <vt:variant>
        <vt:lpstr>Tema</vt:lpstr>
      </vt:variant>
      <vt:variant>
        <vt:i4>1</vt:i4>
      </vt:variant>
      <vt:variant>
        <vt:lpstr>Titoli diapositive</vt:lpstr>
      </vt:variant>
      <vt:variant>
        <vt:i4>30</vt:i4>
      </vt:variant>
    </vt:vector>
  </HeadingPairs>
  <TitlesOfParts>
    <vt:vector size="36" baseType="lpstr">
      <vt:lpstr>Arial</vt:lpstr>
      <vt:lpstr>Arial</vt:lpstr>
      <vt:lpstr>Calibri</vt:lpstr>
      <vt:lpstr>Calibri Light</vt:lpstr>
      <vt:lpstr>Cambria Math</vt:lpstr>
      <vt:lpstr>Tema di Office</vt:lpstr>
      <vt:lpstr>Analysis of San Francisco Housing Market</vt:lpstr>
      <vt:lpstr>The problem</vt:lpstr>
      <vt:lpstr>Presentazione standard di PowerPoint</vt:lpstr>
      <vt:lpstr>Presentazione standard di PowerPoint</vt:lpstr>
      <vt:lpstr>Presentazione standard di PowerPoint</vt:lpstr>
      <vt:lpstr>Datasets</vt:lpstr>
      <vt:lpstr>Datasets</vt:lpstr>
      <vt:lpstr>Datasets</vt:lpstr>
      <vt:lpstr>Datasets</vt:lpstr>
      <vt:lpstr>Datasets</vt:lpstr>
      <vt:lpstr>Exploratory analysis (Trends analysis?)</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Constructions effect on evictions</vt:lpstr>
      <vt:lpstr>Presentazione standard di PowerPoint</vt:lpstr>
      <vt:lpstr>Constructions effect on rents</vt:lpstr>
      <vt:lpstr>Presentazione standard di PowerPoint</vt:lpstr>
      <vt:lpstr>Presentazione standard di PowerPoint</vt:lpstr>
      <vt:lpstr>Presentazione standard di PowerPoint</vt:lpstr>
      <vt:lpstr>Presentazione standard di PowerPoint</vt:lpstr>
      <vt:lpstr>Presentazione standard di PowerPoint</vt:lpstr>
      <vt:lpstr>Conclusions</vt:lpstr>
      <vt:lpstr>Presentazione standard di PowerPoint</vt:lpstr>
      <vt:lpstr>Extra </vt:lpstr>
      <vt:lpstr>Presentazione standard di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Analysis of San Francisco Housing Market</dc:title>
  <dc:creator>Tomaso Castellani</dc:creator>
  <cp:lastModifiedBy>Tomaso Castellani</cp:lastModifiedBy>
  <cp:revision>15</cp:revision>
  <dcterms:created xsi:type="dcterms:W3CDTF">2022-12-11T14:50:30Z</dcterms:created>
  <dcterms:modified xsi:type="dcterms:W3CDTF">2023-02-15T17:02:29Z</dcterms:modified>
</cp:coreProperties>
</file>